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4"/>
  </p:sldMasterIdLst>
  <p:notesMasterIdLst>
    <p:notesMasterId r:id="rId35"/>
  </p:notesMasterIdLst>
  <p:sldIdLst>
    <p:sldId id="259" r:id="rId5"/>
    <p:sldId id="268" r:id="rId6"/>
    <p:sldId id="263" r:id="rId7"/>
    <p:sldId id="264" r:id="rId8"/>
    <p:sldId id="265" r:id="rId9"/>
    <p:sldId id="278" r:id="rId10"/>
    <p:sldId id="288" r:id="rId11"/>
    <p:sldId id="290" r:id="rId12"/>
    <p:sldId id="291" r:id="rId13"/>
    <p:sldId id="279" r:id="rId14"/>
    <p:sldId id="283" r:id="rId15"/>
    <p:sldId id="266" r:id="rId16"/>
    <p:sldId id="267" r:id="rId17"/>
    <p:sldId id="269" r:id="rId18"/>
    <p:sldId id="273" r:id="rId19"/>
    <p:sldId id="276" r:id="rId20"/>
    <p:sldId id="277" r:id="rId21"/>
    <p:sldId id="274" r:id="rId22"/>
    <p:sldId id="275" r:id="rId23"/>
    <p:sldId id="280" r:id="rId24"/>
    <p:sldId id="282" r:id="rId25"/>
    <p:sldId id="272" r:id="rId26"/>
    <p:sldId id="284" r:id="rId27"/>
    <p:sldId id="281" r:id="rId28"/>
    <p:sldId id="270" r:id="rId29"/>
    <p:sldId id="271" r:id="rId30"/>
    <p:sldId id="286" r:id="rId31"/>
    <p:sldId id="285" r:id="rId32"/>
    <p:sldId id="287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 autoAdjust="0"/>
    <p:restoredTop sz="79876" autoAdjust="0"/>
  </p:normalViewPr>
  <p:slideViewPr>
    <p:cSldViewPr snapToGrid="0">
      <p:cViewPr varScale="1">
        <p:scale>
          <a:sx n="100" d="100"/>
          <a:sy n="100" d="100"/>
        </p:scale>
        <p:origin x="7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8FB34-4647-42A1-8D4A-2691AC053B39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 phldr="1"/>
      <dgm:spPr>
        <a:scene3d>
          <a:camera prst="orthographicFront">
            <a:rot lat="0" lon="0" rev="540000"/>
          </a:camera>
          <a:lightRig rig="threePt" dir="t"/>
        </a:scene3d>
      </dgm:spPr>
      <dgm:t>
        <a:bodyPr/>
        <a:lstStyle/>
        <a:p>
          <a:endParaRPr lang="zh-TW" altLang="en-US"/>
        </a:p>
      </dgm:t>
    </dgm:pt>
    <dgm:pt modelId="{1D0420BE-3DD0-4D26-ABAE-A1E88C43473C}">
      <dgm:prSet phldrT="[文字]" custT="1"/>
      <dgm:spPr>
        <a:noFill/>
        <a:ln w="28575"/>
      </dgm:spPr>
      <dgm:t>
        <a:bodyPr/>
        <a:lstStyle/>
        <a:p>
          <a:r>
            <a: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Write Test</a:t>
          </a:r>
          <a:endParaRPr lang="zh-TW" altLang="en-US" sz="1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A4552C-65F8-4573-B8F8-C3E811053A71}" type="parTrans" cxnId="{D2FCFEF5-E467-4E88-B789-180D371EEAFC}">
      <dgm:prSet/>
      <dgm:spPr/>
      <dgm:t>
        <a:bodyPr/>
        <a:lstStyle/>
        <a:p>
          <a:endParaRPr lang="zh-TW" altLang="en-US"/>
        </a:p>
      </dgm:t>
    </dgm:pt>
    <dgm:pt modelId="{1892E7CE-BF98-4467-BFAC-0E146E79161D}" type="sibTrans" cxnId="{D2FCFEF5-E467-4E88-B789-180D371EEAFC}">
      <dgm:prSet/>
      <dgm:spPr/>
      <dgm:t>
        <a:bodyPr/>
        <a:lstStyle/>
        <a:p>
          <a:endParaRPr lang="zh-TW" altLang="en-US"/>
        </a:p>
      </dgm:t>
    </dgm:pt>
    <dgm:pt modelId="{83E6F2C0-2004-4CDD-AB94-28DF7F229E39}">
      <dgm:prSet phldrT="[文字]" custT="1"/>
      <dgm:spPr>
        <a:noFill/>
        <a:ln w="28575"/>
      </dgm:spPr>
      <dgm:t>
        <a:bodyPr/>
        <a:lstStyle/>
        <a:p>
          <a:r>
            <a: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Pass Test</a:t>
          </a:r>
          <a:endParaRPr lang="zh-TW" altLang="en-US" sz="1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4CD7CC-BAEA-4F01-A021-71ACAC49DE47}" type="parTrans" cxnId="{77FABD37-00D0-4D90-B4C3-A9746BB83220}">
      <dgm:prSet/>
      <dgm:spPr/>
      <dgm:t>
        <a:bodyPr/>
        <a:lstStyle/>
        <a:p>
          <a:endParaRPr lang="zh-TW" altLang="en-US"/>
        </a:p>
      </dgm:t>
    </dgm:pt>
    <dgm:pt modelId="{25DA192A-1132-4B32-B333-32B28E727E3D}" type="sibTrans" cxnId="{77FABD37-00D0-4D90-B4C3-A9746BB83220}">
      <dgm:prSet/>
      <dgm:spPr/>
      <dgm:t>
        <a:bodyPr/>
        <a:lstStyle/>
        <a:p>
          <a:endParaRPr lang="zh-TW" altLang="en-US"/>
        </a:p>
      </dgm:t>
    </dgm:pt>
    <dgm:pt modelId="{D803C398-805A-4704-8984-600B4D465252}">
      <dgm:prSet phldrT="[文字]" custT="1"/>
      <dgm:spPr>
        <a:noFill/>
        <a:ln w="28575"/>
      </dgm:spPr>
      <dgm:t>
        <a:bodyPr/>
        <a:lstStyle/>
        <a:p>
          <a:r>
            <a: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Refactor</a:t>
          </a:r>
          <a:endParaRPr lang="zh-TW" altLang="en-US" sz="1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280D97-7578-4614-9A5C-770BAFCDDA1D}" type="parTrans" cxnId="{603B93BD-5F1B-409B-A9C7-BAE199BCC758}">
      <dgm:prSet/>
      <dgm:spPr/>
      <dgm:t>
        <a:bodyPr/>
        <a:lstStyle/>
        <a:p>
          <a:endParaRPr lang="zh-TW" altLang="en-US"/>
        </a:p>
      </dgm:t>
    </dgm:pt>
    <dgm:pt modelId="{1B120765-48A4-46B1-8326-E12F5225CF90}" type="sibTrans" cxnId="{603B93BD-5F1B-409B-A9C7-BAE199BCC758}">
      <dgm:prSet/>
      <dgm:spPr/>
      <dgm:t>
        <a:bodyPr/>
        <a:lstStyle/>
        <a:p>
          <a:endParaRPr lang="zh-TW" altLang="en-US"/>
        </a:p>
      </dgm:t>
    </dgm:pt>
    <dgm:pt modelId="{08572AE8-ABC6-499E-8EE7-EE39A727B0C0}" type="pres">
      <dgm:prSet presAssocID="{C4C8FB34-4647-42A1-8D4A-2691AC053B39}" presName="cycle" presStyleCnt="0">
        <dgm:presLayoutVars>
          <dgm:dir/>
          <dgm:resizeHandles val="exact"/>
        </dgm:presLayoutVars>
      </dgm:prSet>
      <dgm:spPr/>
    </dgm:pt>
    <dgm:pt modelId="{61EE5F08-18AB-4DAD-99FA-FA5EC886F483}" type="pres">
      <dgm:prSet presAssocID="{1D0420BE-3DD0-4D26-ABAE-A1E88C43473C}" presName="node" presStyleLbl="node1" presStyleIdx="0" presStyleCnt="3">
        <dgm:presLayoutVars>
          <dgm:bulletEnabled val="1"/>
        </dgm:presLayoutVars>
      </dgm:prSet>
      <dgm:spPr/>
    </dgm:pt>
    <dgm:pt modelId="{18ED84FB-C19A-4895-828C-98C8127C9572}" type="pres">
      <dgm:prSet presAssocID="{1892E7CE-BF98-4467-BFAC-0E146E79161D}" presName="sibTrans" presStyleLbl="sibTrans2D1" presStyleIdx="0" presStyleCnt="3"/>
      <dgm:spPr/>
    </dgm:pt>
    <dgm:pt modelId="{CBADA670-C37A-42CA-8D5A-BD9D1E842CE4}" type="pres">
      <dgm:prSet presAssocID="{1892E7CE-BF98-4467-BFAC-0E146E79161D}" presName="connectorText" presStyleLbl="sibTrans2D1" presStyleIdx="0" presStyleCnt="3"/>
      <dgm:spPr/>
    </dgm:pt>
    <dgm:pt modelId="{4D926AC3-B278-4A6A-B162-BB6F9BF7B4D9}" type="pres">
      <dgm:prSet presAssocID="{83E6F2C0-2004-4CDD-AB94-28DF7F229E39}" presName="node" presStyleLbl="node1" presStyleIdx="1" presStyleCnt="3">
        <dgm:presLayoutVars>
          <dgm:bulletEnabled val="1"/>
        </dgm:presLayoutVars>
      </dgm:prSet>
      <dgm:spPr/>
    </dgm:pt>
    <dgm:pt modelId="{E0476D6D-5F10-4A37-BE43-971966D1D7AD}" type="pres">
      <dgm:prSet presAssocID="{25DA192A-1132-4B32-B333-32B28E727E3D}" presName="sibTrans" presStyleLbl="sibTrans2D1" presStyleIdx="1" presStyleCnt="3"/>
      <dgm:spPr/>
    </dgm:pt>
    <dgm:pt modelId="{3008A374-239E-4269-B360-3853F6D057AE}" type="pres">
      <dgm:prSet presAssocID="{25DA192A-1132-4B32-B333-32B28E727E3D}" presName="connectorText" presStyleLbl="sibTrans2D1" presStyleIdx="1" presStyleCnt="3"/>
      <dgm:spPr/>
    </dgm:pt>
    <dgm:pt modelId="{F0BC14FF-122F-4A30-AAD3-A73E431326F4}" type="pres">
      <dgm:prSet presAssocID="{D803C398-805A-4704-8984-600B4D465252}" presName="node" presStyleLbl="node1" presStyleIdx="2" presStyleCnt="3">
        <dgm:presLayoutVars>
          <dgm:bulletEnabled val="1"/>
        </dgm:presLayoutVars>
      </dgm:prSet>
      <dgm:spPr/>
    </dgm:pt>
    <dgm:pt modelId="{62777481-369B-4E6E-9AC5-E19FBAEAEF65}" type="pres">
      <dgm:prSet presAssocID="{1B120765-48A4-46B1-8326-E12F5225CF90}" presName="sibTrans" presStyleLbl="sibTrans2D1" presStyleIdx="2" presStyleCnt="3"/>
      <dgm:spPr/>
    </dgm:pt>
    <dgm:pt modelId="{60AD8D89-7A25-46ED-B4DD-BEE5F82E31BD}" type="pres">
      <dgm:prSet presAssocID="{1B120765-48A4-46B1-8326-E12F5225CF90}" presName="connectorText" presStyleLbl="sibTrans2D1" presStyleIdx="2" presStyleCnt="3"/>
      <dgm:spPr/>
    </dgm:pt>
  </dgm:ptLst>
  <dgm:cxnLst>
    <dgm:cxn modelId="{32EBAC14-DB7E-4B18-A216-EC5426D61BEB}" type="presOf" srcId="{83E6F2C0-2004-4CDD-AB94-28DF7F229E39}" destId="{4D926AC3-B278-4A6A-B162-BB6F9BF7B4D9}" srcOrd="0" destOrd="0" presId="urn:microsoft.com/office/officeart/2005/8/layout/cycle2"/>
    <dgm:cxn modelId="{0BE90C28-FC90-4F05-88E4-4824FDBF77E8}" type="presOf" srcId="{C4C8FB34-4647-42A1-8D4A-2691AC053B39}" destId="{08572AE8-ABC6-499E-8EE7-EE39A727B0C0}" srcOrd="0" destOrd="0" presId="urn:microsoft.com/office/officeart/2005/8/layout/cycle2"/>
    <dgm:cxn modelId="{77FABD37-00D0-4D90-B4C3-A9746BB83220}" srcId="{C4C8FB34-4647-42A1-8D4A-2691AC053B39}" destId="{83E6F2C0-2004-4CDD-AB94-28DF7F229E39}" srcOrd="1" destOrd="0" parTransId="{634CD7CC-BAEA-4F01-A021-71ACAC49DE47}" sibTransId="{25DA192A-1132-4B32-B333-32B28E727E3D}"/>
    <dgm:cxn modelId="{862D9961-5FAD-4B67-A870-56BC78CFC493}" type="presOf" srcId="{1B120765-48A4-46B1-8326-E12F5225CF90}" destId="{62777481-369B-4E6E-9AC5-E19FBAEAEF65}" srcOrd="0" destOrd="0" presId="urn:microsoft.com/office/officeart/2005/8/layout/cycle2"/>
    <dgm:cxn modelId="{4EF55363-5FE3-4EA9-81CD-AD65C44D02DB}" type="presOf" srcId="{1D0420BE-3DD0-4D26-ABAE-A1E88C43473C}" destId="{61EE5F08-18AB-4DAD-99FA-FA5EC886F483}" srcOrd="0" destOrd="0" presId="urn:microsoft.com/office/officeart/2005/8/layout/cycle2"/>
    <dgm:cxn modelId="{304D214A-8CCE-4915-BDB2-C94EDE2C04F6}" type="presOf" srcId="{25DA192A-1132-4B32-B333-32B28E727E3D}" destId="{3008A374-239E-4269-B360-3853F6D057AE}" srcOrd="1" destOrd="0" presId="urn:microsoft.com/office/officeart/2005/8/layout/cycle2"/>
    <dgm:cxn modelId="{E4425B81-B1B8-4EE1-BB4D-AAE81C8C9CFA}" type="presOf" srcId="{1892E7CE-BF98-4467-BFAC-0E146E79161D}" destId="{CBADA670-C37A-42CA-8D5A-BD9D1E842CE4}" srcOrd="1" destOrd="0" presId="urn:microsoft.com/office/officeart/2005/8/layout/cycle2"/>
    <dgm:cxn modelId="{F1197D89-B9C6-499C-8C38-2B629846DF7C}" type="presOf" srcId="{1892E7CE-BF98-4467-BFAC-0E146E79161D}" destId="{18ED84FB-C19A-4895-828C-98C8127C9572}" srcOrd="0" destOrd="0" presId="urn:microsoft.com/office/officeart/2005/8/layout/cycle2"/>
    <dgm:cxn modelId="{620C85A0-2F18-4C2C-A4BC-8684342C3064}" type="presOf" srcId="{25DA192A-1132-4B32-B333-32B28E727E3D}" destId="{E0476D6D-5F10-4A37-BE43-971966D1D7AD}" srcOrd="0" destOrd="0" presId="urn:microsoft.com/office/officeart/2005/8/layout/cycle2"/>
    <dgm:cxn modelId="{603B93BD-5F1B-409B-A9C7-BAE199BCC758}" srcId="{C4C8FB34-4647-42A1-8D4A-2691AC053B39}" destId="{D803C398-805A-4704-8984-600B4D465252}" srcOrd="2" destOrd="0" parTransId="{AC280D97-7578-4614-9A5C-770BAFCDDA1D}" sibTransId="{1B120765-48A4-46B1-8326-E12F5225CF90}"/>
    <dgm:cxn modelId="{8FBD45BE-2892-479A-9E3E-331176DBBE48}" type="presOf" srcId="{D803C398-805A-4704-8984-600B4D465252}" destId="{F0BC14FF-122F-4A30-AAD3-A73E431326F4}" srcOrd="0" destOrd="0" presId="urn:microsoft.com/office/officeart/2005/8/layout/cycle2"/>
    <dgm:cxn modelId="{492031C6-8D92-4696-ABB8-5FCBFC846784}" type="presOf" srcId="{1B120765-48A4-46B1-8326-E12F5225CF90}" destId="{60AD8D89-7A25-46ED-B4DD-BEE5F82E31BD}" srcOrd="1" destOrd="0" presId="urn:microsoft.com/office/officeart/2005/8/layout/cycle2"/>
    <dgm:cxn modelId="{D2FCFEF5-E467-4E88-B789-180D371EEAFC}" srcId="{C4C8FB34-4647-42A1-8D4A-2691AC053B39}" destId="{1D0420BE-3DD0-4D26-ABAE-A1E88C43473C}" srcOrd="0" destOrd="0" parTransId="{1BA4552C-65F8-4573-B8F8-C3E811053A71}" sibTransId="{1892E7CE-BF98-4467-BFAC-0E146E79161D}"/>
    <dgm:cxn modelId="{2A4C783A-1C5F-4ED9-B846-397254F3359D}" type="presParOf" srcId="{08572AE8-ABC6-499E-8EE7-EE39A727B0C0}" destId="{61EE5F08-18AB-4DAD-99FA-FA5EC886F483}" srcOrd="0" destOrd="0" presId="urn:microsoft.com/office/officeart/2005/8/layout/cycle2"/>
    <dgm:cxn modelId="{7ED58921-60FA-41D0-90E6-2A8E7D290753}" type="presParOf" srcId="{08572AE8-ABC6-499E-8EE7-EE39A727B0C0}" destId="{18ED84FB-C19A-4895-828C-98C8127C9572}" srcOrd="1" destOrd="0" presId="urn:microsoft.com/office/officeart/2005/8/layout/cycle2"/>
    <dgm:cxn modelId="{55714A64-6AEE-4253-87AA-5CE069D5F7C9}" type="presParOf" srcId="{18ED84FB-C19A-4895-828C-98C8127C9572}" destId="{CBADA670-C37A-42CA-8D5A-BD9D1E842CE4}" srcOrd="0" destOrd="0" presId="urn:microsoft.com/office/officeart/2005/8/layout/cycle2"/>
    <dgm:cxn modelId="{E1D4D313-D51A-4B64-8146-0BC175E7175F}" type="presParOf" srcId="{08572AE8-ABC6-499E-8EE7-EE39A727B0C0}" destId="{4D926AC3-B278-4A6A-B162-BB6F9BF7B4D9}" srcOrd="2" destOrd="0" presId="urn:microsoft.com/office/officeart/2005/8/layout/cycle2"/>
    <dgm:cxn modelId="{8E27EDAE-7215-4534-A2D1-4F6EDB57DFB8}" type="presParOf" srcId="{08572AE8-ABC6-499E-8EE7-EE39A727B0C0}" destId="{E0476D6D-5F10-4A37-BE43-971966D1D7AD}" srcOrd="3" destOrd="0" presId="urn:microsoft.com/office/officeart/2005/8/layout/cycle2"/>
    <dgm:cxn modelId="{25CC8399-237A-4B5A-A239-6D69EF2E0A03}" type="presParOf" srcId="{E0476D6D-5F10-4A37-BE43-971966D1D7AD}" destId="{3008A374-239E-4269-B360-3853F6D057AE}" srcOrd="0" destOrd="0" presId="urn:microsoft.com/office/officeart/2005/8/layout/cycle2"/>
    <dgm:cxn modelId="{F4E06F87-6242-4963-A9ED-A9779825CBC4}" type="presParOf" srcId="{08572AE8-ABC6-499E-8EE7-EE39A727B0C0}" destId="{F0BC14FF-122F-4A30-AAD3-A73E431326F4}" srcOrd="4" destOrd="0" presId="urn:microsoft.com/office/officeart/2005/8/layout/cycle2"/>
    <dgm:cxn modelId="{46EF3C41-A38D-45AC-B892-00F03CC73C43}" type="presParOf" srcId="{08572AE8-ABC6-499E-8EE7-EE39A727B0C0}" destId="{62777481-369B-4E6E-9AC5-E19FBAEAEF65}" srcOrd="5" destOrd="0" presId="urn:microsoft.com/office/officeart/2005/8/layout/cycle2"/>
    <dgm:cxn modelId="{2C99FBD6-1D52-4D48-A827-9423F88221B0}" type="presParOf" srcId="{62777481-369B-4E6E-9AC5-E19FBAEAEF65}" destId="{60AD8D89-7A25-46ED-B4DD-BEE5F82E31B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9F43D-C3F5-486C-B020-3B8A70E538BD}" type="doc">
      <dgm:prSet loTypeId="urn:microsoft.com/office/officeart/2005/8/layout/arrow5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468A32A8-489A-49A7-A05D-2A7F68DD2448}">
      <dgm:prSet phldrT="[文字]"/>
      <dgm:spPr/>
      <dgm:t>
        <a:bodyPr/>
        <a:lstStyle/>
        <a:p>
          <a:r>
            <a:rPr lang="en-US" altLang="zh-TW" dirty="0"/>
            <a:t>Demand and write test</a:t>
          </a:r>
          <a:endParaRPr lang="zh-TW" altLang="en-US" dirty="0"/>
        </a:p>
      </dgm:t>
    </dgm:pt>
    <dgm:pt modelId="{F3C81349-74B6-4FDB-B706-8FFF7624F00C}" type="parTrans" cxnId="{D8B416A2-EDE3-4ECB-B614-86B7A7C9D806}">
      <dgm:prSet/>
      <dgm:spPr/>
      <dgm:t>
        <a:bodyPr/>
        <a:lstStyle/>
        <a:p>
          <a:endParaRPr lang="zh-TW" altLang="en-US"/>
        </a:p>
      </dgm:t>
    </dgm:pt>
    <dgm:pt modelId="{F4C297A9-15C6-4B4F-936D-33FDAE20FB34}" type="sibTrans" cxnId="{D8B416A2-EDE3-4ECB-B614-86B7A7C9D806}">
      <dgm:prSet/>
      <dgm:spPr/>
      <dgm:t>
        <a:bodyPr/>
        <a:lstStyle/>
        <a:p>
          <a:endParaRPr lang="zh-TW" altLang="en-US"/>
        </a:p>
      </dgm:t>
    </dgm:pt>
    <dgm:pt modelId="{43595D7D-2080-4EE3-99D7-1536A4F0AA20}">
      <dgm:prSet phldrT="[文字]" custT="1"/>
      <dgm:spPr/>
      <dgm:t>
        <a:bodyPr/>
        <a:lstStyle/>
        <a:p>
          <a:r>
            <a:rPr lang="en-US" altLang="zh-TW" sz="3600" dirty="0"/>
            <a:t>Refactor</a:t>
          </a:r>
          <a:endParaRPr lang="zh-TW" altLang="en-US" sz="3600" dirty="0"/>
        </a:p>
      </dgm:t>
    </dgm:pt>
    <dgm:pt modelId="{CF817883-91E7-49B4-B731-FDB22705D11A}" type="parTrans" cxnId="{2CEBE12B-6BD7-48FE-AF7C-324AEDEBAE24}">
      <dgm:prSet/>
      <dgm:spPr/>
      <dgm:t>
        <a:bodyPr/>
        <a:lstStyle/>
        <a:p>
          <a:endParaRPr lang="zh-TW" altLang="en-US"/>
        </a:p>
      </dgm:t>
    </dgm:pt>
    <dgm:pt modelId="{ACD7CC2C-6708-4241-9B54-D03307E1FA0B}" type="sibTrans" cxnId="{2CEBE12B-6BD7-48FE-AF7C-324AEDEBAE24}">
      <dgm:prSet/>
      <dgm:spPr/>
      <dgm:t>
        <a:bodyPr/>
        <a:lstStyle/>
        <a:p>
          <a:endParaRPr lang="zh-TW" altLang="en-US"/>
        </a:p>
      </dgm:t>
    </dgm:pt>
    <dgm:pt modelId="{ADA8FABE-8D07-44F8-97BD-0C4A139EC9CE}" type="pres">
      <dgm:prSet presAssocID="{8B69F43D-C3F5-486C-B020-3B8A70E538BD}" presName="diagram" presStyleCnt="0">
        <dgm:presLayoutVars>
          <dgm:dir/>
          <dgm:resizeHandles val="exact"/>
        </dgm:presLayoutVars>
      </dgm:prSet>
      <dgm:spPr/>
    </dgm:pt>
    <dgm:pt modelId="{CA2D735A-FD30-42D9-B55E-C68AA5E626B7}" type="pres">
      <dgm:prSet presAssocID="{468A32A8-489A-49A7-A05D-2A7F68DD2448}" presName="arrow" presStyleLbl="node1" presStyleIdx="0" presStyleCnt="2">
        <dgm:presLayoutVars>
          <dgm:bulletEnabled val="1"/>
        </dgm:presLayoutVars>
      </dgm:prSet>
      <dgm:spPr/>
    </dgm:pt>
    <dgm:pt modelId="{BF41D8F2-E130-4883-9802-A653075BA128}" type="pres">
      <dgm:prSet presAssocID="{43595D7D-2080-4EE3-99D7-1536A4F0AA20}" presName="arrow" presStyleLbl="node1" presStyleIdx="1" presStyleCnt="2">
        <dgm:presLayoutVars>
          <dgm:bulletEnabled val="1"/>
        </dgm:presLayoutVars>
      </dgm:prSet>
      <dgm:spPr/>
    </dgm:pt>
  </dgm:ptLst>
  <dgm:cxnLst>
    <dgm:cxn modelId="{2CEBE12B-6BD7-48FE-AF7C-324AEDEBAE24}" srcId="{8B69F43D-C3F5-486C-B020-3B8A70E538BD}" destId="{43595D7D-2080-4EE3-99D7-1536A4F0AA20}" srcOrd="1" destOrd="0" parTransId="{CF817883-91E7-49B4-B731-FDB22705D11A}" sibTransId="{ACD7CC2C-6708-4241-9B54-D03307E1FA0B}"/>
    <dgm:cxn modelId="{2341C16B-3B77-4F9F-8D88-ACFBAB7F3F36}" type="presOf" srcId="{468A32A8-489A-49A7-A05D-2A7F68DD2448}" destId="{CA2D735A-FD30-42D9-B55E-C68AA5E626B7}" srcOrd="0" destOrd="0" presId="urn:microsoft.com/office/officeart/2005/8/layout/arrow5"/>
    <dgm:cxn modelId="{C1137F7B-975E-4D8B-97C5-9930C6A1E2ED}" type="presOf" srcId="{43595D7D-2080-4EE3-99D7-1536A4F0AA20}" destId="{BF41D8F2-E130-4883-9802-A653075BA128}" srcOrd="0" destOrd="0" presId="urn:microsoft.com/office/officeart/2005/8/layout/arrow5"/>
    <dgm:cxn modelId="{D8B416A2-EDE3-4ECB-B614-86B7A7C9D806}" srcId="{8B69F43D-C3F5-486C-B020-3B8A70E538BD}" destId="{468A32A8-489A-49A7-A05D-2A7F68DD2448}" srcOrd="0" destOrd="0" parTransId="{F3C81349-74B6-4FDB-B706-8FFF7624F00C}" sibTransId="{F4C297A9-15C6-4B4F-936D-33FDAE20FB34}"/>
    <dgm:cxn modelId="{60F918CD-AE61-4F3C-B8B1-47FFD24FDCB2}" type="presOf" srcId="{8B69F43D-C3F5-486C-B020-3B8A70E538BD}" destId="{ADA8FABE-8D07-44F8-97BD-0C4A139EC9CE}" srcOrd="0" destOrd="0" presId="urn:microsoft.com/office/officeart/2005/8/layout/arrow5"/>
    <dgm:cxn modelId="{DBDF7703-1DA2-4F0D-915C-DB03063E50D1}" type="presParOf" srcId="{ADA8FABE-8D07-44F8-97BD-0C4A139EC9CE}" destId="{CA2D735A-FD30-42D9-B55E-C68AA5E626B7}" srcOrd="0" destOrd="0" presId="urn:microsoft.com/office/officeart/2005/8/layout/arrow5"/>
    <dgm:cxn modelId="{E08BD809-E998-4B40-BEB7-436F777AABBF}" type="presParOf" srcId="{ADA8FABE-8D07-44F8-97BD-0C4A139EC9CE}" destId="{BF41D8F2-E130-4883-9802-A653075BA12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9F43D-C3F5-486C-B020-3B8A70E538BD}" type="doc">
      <dgm:prSet loTypeId="urn:microsoft.com/office/officeart/2005/8/layout/arrow5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468A32A8-489A-49A7-A05D-2A7F68DD2448}">
      <dgm:prSet phldrT="[文字]" custT="1"/>
      <dgm:spPr/>
      <dgm:t>
        <a:bodyPr/>
        <a:lstStyle/>
        <a:p>
          <a:r>
            <a:rPr lang="en-US" altLang="zh-TW" sz="3600" dirty="0"/>
            <a:t>Refactor</a:t>
          </a:r>
          <a:endParaRPr lang="zh-TW" altLang="en-US" sz="3600" dirty="0"/>
        </a:p>
      </dgm:t>
    </dgm:pt>
    <dgm:pt modelId="{F3C81349-74B6-4FDB-B706-8FFF7624F00C}" type="parTrans" cxnId="{D8B416A2-EDE3-4ECB-B614-86B7A7C9D806}">
      <dgm:prSet/>
      <dgm:spPr/>
      <dgm:t>
        <a:bodyPr/>
        <a:lstStyle/>
        <a:p>
          <a:endParaRPr lang="zh-TW" altLang="en-US"/>
        </a:p>
      </dgm:t>
    </dgm:pt>
    <dgm:pt modelId="{F4C297A9-15C6-4B4F-936D-33FDAE20FB34}" type="sibTrans" cxnId="{D8B416A2-EDE3-4ECB-B614-86B7A7C9D806}">
      <dgm:prSet/>
      <dgm:spPr/>
      <dgm:t>
        <a:bodyPr/>
        <a:lstStyle/>
        <a:p>
          <a:endParaRPr lang="zh-TW" altLang="en-US"/>
        </a:p>
      </dgm:t>
    </dgm:pt>
    <dgm:pt modelId="{43595D7D-2080-4EE3-99D7-1536A4F0AA20}">
      <dgm:prSet phldrT="[文字]" custT="1"/>
      <dgm:spPr/>
      <dgm:t>
        <a:bodyPr/>
        <a:lstStyle/>
        <a:p>
          <a:r>
            <a:rPr lang="en-US" altLang="zh-TW" sz="3100" dirty="0"/>
            <a:t>Demand and write test</a:t>
          </a:r>
          <a:endParaRPr lang="zh-TW" altLang="en-US" sz="3100" dirty="0"/>
        </a:p>
      </dgm:t>
    </dgm:pt>
    <dgm:pt modelId="{CF817883-91E7-49B4-B731-FDB22705D11A}" type="parTrans" cxnId="{2CEBE12B-6BD7-48FE-AF7C-324AEDEBAE24}">
      <dgm:prSet/>
      <dgm:spPr/>
      <dgm:t>
        <a:bodyPr/>
        <a:lstStyle/>
        <a:p>
          <a:endParaRPr lang="zh-TW" altLang="en-US"/>
        </a:p>
      </dgm:t>
    </dgm:pt>
    <dgm:pt modelId="{ACD7CC2C-6708-4241-9B54-D03307E1FA0B}" type="sibTrans" cxnId="{2CEBE12B-6BD7-48FE-AF7C-324AEDEBAE24}">
      <dgm:prSet/>
      <dgm:spPr/>
      <dgm:t>
        <a:bodyPr/>
        <a:lstStyle/>
        <a:p>
          <a:endParaRPr lang="zh-TW" altLang="en-US"/>
        </a:p>
      </dgm:t>
    </dgm:pt>
    <dgm:pt modelId="{ADA8FABE-8D07-44F8-97BD-0C4A139EC9CE}" type="pres">
      <dgm:prSet presAssocID="{8B69F43D-C3F5-486C-B020-3B8A70E538BD}" presName="diagram" presStyleCnt="0">
        <dgm:presLayoutVars>
          <dgm:dir val="rev"/>
          <dgm:resizeHandles val="exact"/>
        </dgm:presLayoutVars>
      </dgm:prSet>
      <dgm:spPr/>
    </dgm:pt>
    <dgm:pt modelId="{CA2D735A-FD30-42D9-B55E-C68AA5E626B7}" type="pres">
      <dgm:prSet presAssocID="{468A32A8-489A-49A7-A05D-2A7F68DD2448}" presName="arrow" presStyleLbl="node1" presStyleIdx="0" presStyleCnt="2">
        <dgm:presLayoutVars>
          <dgm:bulletEnabled val="1"/>
        </dgm:presLayoutVars>
      </dgm:prSet>
      <dgm:spPr/>
    </dgm:pt>
    <dgm:pt modelId="{BF41D8F2-E130-4883-9802-A653075BA128}" type="pres">
      <dgm:prSet presAssocID="{43595D7D-2080-4EE3-99D7-1536A4F0AA20}" presName="arrow" presStyleLbl="node1" presStyleIdx="1" presStyleCnt="2">
        <dgm:presLayoutVars>
          <dgm:bulletEnabled val="1"/>
        </dgm:presLayoutVars>
      </dgm:prSet>
      <dgm:spPr/>
    </dgm:pt>
  </dgm:ptLst>
  <dgm:cxnLst>
    <dgm:cxn modelId="{2CEBE12B-6BD7-48FE-AF7C-324AEDEBAE24}" srcId="{8B69F43D-C3F5-486C-B020-3B8A70E538BD}" destId="{43595D7D-2080-4EE3-99D7-1536A4F0AA20}" srcOrd="1" destOrd="0" parTransId="{CF817883-91E7-49B4-B731-FDB22705D11A}" sibTransId="{ACD7CC2C-6708-4241-9B54-D03307E1FA0B}"/>
    <dgm:cxn modelId="{2341C16B-3B77-4F9F-8D88-ACFBAB7F3F36}" type="presOf" srcId="{468A32A8-489A-49A7-A05D-2A7F68DD2448}" destId="{CA2D735A-FD30-42D9-B55E-C68AA5E626B7}" srcOrd="0" destOrd="0" presId="urn:microsoft.com/office/officeart/2005/8/layout/arrow5"/>
    <dgm:cxn modelId="{C1137F7B-975E-4D8B-97C5-9930C6A1E2ED}" type="presOf" srcId="{43595D7D-2080-4EE3-99D7-1536A4F0AA20}" destId="{BF41D8F2-E130-4883-9802-A653075BA128}" srcOrd="0" destOrd="0" presId="urn:microsoft.com/office/officeart/2005/8/layout/arrow5"/>
    <dgm:cxn modelId="{D8B416A2-EDE3-4ECB-B614-86B7A7C9D806}" srcId="{8B69F43D-C3F5-486C-B020-3B8A70E538BD}" destId="{468A32A8-489A-49A7-A05D-2A7F68DD2448}" srcOrd="0" destOrd="0" parTransId="{F3C81349-74B6-4FDB-B706-8FFF7624F00C}" sibTransId="{F4C297A9-15C6-4B4F-936D-33FDAE20FB34}"/>
    <dgm:cxn modelId="{60F918CD-AE61-4F3C-B8B1-47FFD24FDCB2}" type="presOf" srcId="{8B69F43D-C3F5-486C-B020-3B8A70E538BD}" destId="{ADA8FABE-8D07-44F8-97BD-0C4A139EC9CE}" srcOrd="0" destOrd="0" presId="urn:microsoft.com/office/officeart/2005/8/layout/arrow5"/>
    <dgm:cxn modelId="{DBDF7703-1DA2-4F0D-915C-DB03063E50D1}" type="presParOf" srcId="{ADA8FABE-8D07-44F8-97BD-0C4A139EC9CE}" destId="{CA2D735A-FD30-42D9-B55E-C68AA5E626B7}" srcOrd="0" destOrd="0" presId="urn:microsoft.com/office/officeart/2005/8/layout/arrow5"/>
    <dgm:cxn modelId="{E08BD809-E998-4B40-BEB7-436F777AABBF}" type="presParOf" srcId="{ADA8FABE-8D07-44F8-97BD-0C4A139EC9CE}" destId="{BF41D8F2-E130-4883-9802-A653075BA12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5F08-18AB-4DAD-99FA-FA5EC886F483}">
      <dsp:nvSpPr>
        <dsp:cNvPr id="0" name=""/>
        <dsp:cNvSpPr/>
      </dsp:nvSpPr>
      <dsp:spPr>
        <a:xfrm>
          <a:off x="600751" y="142"/>
          <a:ext cx="778125" cy="778125"/>
        </a:xfrm>
        <a:prstGeom prst="ellipse">
          <a:avLst/>
        </a:prstGeom>
        <a:noFill/>
        <a:ln w="28575" cap="flat" cmpd="sng" algn="ctr">
          <a:solidFill>
            <a:scrgbClr r="0" g="0" b="0"/>
          </a:solidFill>
          <a:prstDash val="solid"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Write Test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14705" y="114096"/>
        <a:ext cx="550217" cy="550217"/>
      </dsp:txXfrm>
    </dsp:sp>
    <dsp:sp modelId="{18ED84FB-C19A-4895-828C-98C8127C9572}">
      <dsp:nvSpPr>
        <dsp:cNvPr id="0" name=""/>
        <dsp:cNvSpPr/>
      </dsp:nvSpPr>
      <dsp:spPr>
        <a:xfrm rot="3600000">
          <a:off x="1175535" y="759304"/>
          <a:ext cx="207534" cy="26261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>
        <a:off x="1191100" y="784868"/>
        <a:ext cx="145274" cy="157571"/>
      </dsp:txXfrm>
    </dsp:sp>
    <dsp:sp modelId="{4D926AC3-B278-4A6A-B162-BB6F9BF7B4D9}">
      <dsp:nvSpPr>
        <dsp:cNvPr id="0" name=""/>
        <dsp:cNvSpPr/>
      </dsp:nvSpPr>
      <dsp:spPr>
        <a:xfrm>
          <a:off x="1185601" y="1013132"/>
          <a:ext cx="778125" cy="778125"/>
        </a:xfrm>
        <a:prstGeom prst="ellipse">
          <a:avLst/>
        </a:prstGeom>
        <a:noFill/>
        <a:ln w="28575" cap="flat" cmpd="sng" algn="ctr">
          <a:solidFill>
            <a:scrgbClr r="0" g="0" b="0"/>
          </a:solidFill>
          <a:prstDash val="solid"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Pass Test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9555" y="1127086"/>
        <a:ext cx="550217" cy="550217"/>
      </dsp:txXfrm>
    </dsp:sp>
    <dsp:sp modelId="{E0476D6D-5F10-4A37-BE43-971966D1D7AD}">
      <dsp:nvSpPr>
        <dsp:cNvPr id="0" name=""/>
        <dsp:cNvSpPr/>
      </dsp:nvSpPr>
      <dsp:spPr>
        <a:xfrm rot="10800000">
          <a:off x="891920" y="1270886"/>
          <a:ext cx="207534" cy="26261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10800000">
        <a:off x="954180" y="1323409"/>
        <a:ext cx="145274" cy="157571"/>
      </dsp:txXfrm>
    </dsp:sp>
    <dsp:sp modelId="{F0BC14FF-122F-4A30-AAD3-A73E431326F4}">
      <dsp:nvSpPr>
        <dsp:cNvPr id="0" name=""/>
        <dsp:cNvSpPr/>
      </dsp:nvSpPr>
      <dsp:spPr>
        <a:xfrm>
          <a:off x="15901" y="1013132"/>
          <a:ext cx="778125" cy="778125"/>
        </a:xfrm>
        <a:prstGeom prst="ellipse">
          <a:avLst/>
        </a:prstGeom>
        <a:noFill/>
        <a:ln w="28575" cap="flat" cmpd="sng" algn="ctr">
          <a:solidFill>
            <a:scrgbClr r="0" g="0" b="0"/>
          </a:solidFill>
          <a:prstDash val="solid"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Refactor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9855" y="1127086"/>
        <a:ext cx="550217" cy="550217"/>
      </dsp:txXfrm>
    </dsp:sp>
    <dsp:sp modelId="{62777481-369B-4E6E-9AC5-E19FBAEAEF65}">
      <dsp:nvSpPr>
        <dsp:cNvPr id="0" name=""/>
        <dsp:cNvSpPr/>
      </dsp:nvSpPr>
      <dsp:spPr>
        <a:xfrm rot="18000000">
          <a:off x="590685" y="769477"/>
          <a:ext cx="207534" cy="26261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>
        <a:off x="606250" y="848959"/>
        <a:ext cx="145274" cy="157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D735A-FD30-42D9-B55E-C68AA5E626B7}">
      <dsp:nvSpPr>
        <dsp:cNvPr id="0" name=""/>
        <dsp:cNvSpPr/>
      </dsp:nvSpPr>
      <dsp:spPr>
        <a:xfrm rot="16200000">
          <a:off x="622" y="67954"/>
          <a:ext cx="3077796" cy="3077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Demand and write test</a:t>
          </a:r>
          <a:endParaRPr lang="zh-TW" altLang="en-US" sz="3100" kern="1200" dirty="0"/>
        </a:p>
      </dsp:txBody>
      <dsp:txXfrm rot="5400000">
        <a:off x="622" y="837403"/>
        <a:ext cx="2539182" cy="1538898"/>
      </dsp:txXfrm>
    </dsp:sp>
    <dsp:sp modelId="{BF41D8F2-E130-4883-9802-A653075BA128}">
      <dsp:nvSpPr>
        <dsp:cNvPr id="0" name=""/>
        <dsp:cNvSpPr/>
      </dsp:nvSpPr>
      <dsp:spPr>
        <a:xfrm rot="5400000">
          <a:off x="3237539" y="67954"/>
          <a:ext cx="3077796" cy="3077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-219218"/>
            <a:satOff val="-302"/>
            <a:lumOff val="25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600" kern="1200" dirty="0"/>
            <a:t>Refactor</a:t>
          </a:r>
          <a:endParaRPr lang="zh-TW" altLang="en-US" sz="3600" kern="1200" dirty="0"/>
        </a:p>
      </dsp:txBody>
      <dsp:txXfrm rot="-5400000">
        <a:off x="3776153" y="837403"/>
        <a:ext cx="2539182" cy="15388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D735A-FD30-42D9-B55E-C68AA5E626B7}">
      <dsp:nvSpPr>
        <dsp:cNvPr id="0" name=""/>
        <dsp:cNvSpPr/>
      </dsp:nvSpPr>
      <dsp:spPr>
        <a:xfrm rot="5400000">
          <a:off x="3237539" y="67954"/>
          <a:ext cx="3077796" cy="3077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600" kern="1200" dirty="0"/>
            <a:t>Refactor</a:t>
          </a:r>
          <a:endParaRPr lang="zh-TW" altLang="en-US" sz="3600" kern="1200" dirty="0"/>
        </a:p>
      </dsp:txBody>
      <dsp:txXfrm rot="-5400000">
        <a:off x="3776153" y="837403"/>
        <a:ext cx="2539182" cy="1538898"/>
      </dsp:txXfrm>
    </dsp:sp>
    <dsp:sp modelId="{BF41D8F2-E130-4883-9802-A653075BA128}">
      <dsp:nvSpPr>
        <dsp:cNvPr id="0" name=""/>
        <dsp:cNvSpPr/>
      </dsp:nvSpPr>
      <dsp:spPr>
        <a:xfrm rot="16200000">
          <a:off x="622" y="67954"/>
          <a:ext cx="3077796" cy="3077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-219218"/>
            <a:satOff val="-302"/>
            <a:lumOff val="25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Demand and write test</a:t>
          </a:r>
          <a:endParaRPr lang="zh-TW" altLang="en-US" sz="3100" kern="1200" dirty="0"/>
        </a:p>
      </dsp:txBody>
      <dsp:txXfrm rot="5400000">
        <a:off x="622" y="837403"/>
        <a:ext cx="2539182" cy="1538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7427E-F646-453D-BEE0-CEDE583AEBB3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A3E92-816D-4A2E-A4A0-054DC5717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14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 我們是第</a:t>
            </a:r>
            <a:r>
              <a:rPr lang="en-US" altLang="zh-TW" dirty="0"/>
              <a:t>18</a:t>
            </a:r>
            <a:r>
              <a:rPr lang="zh-TW" altLang="en-US" dirty="0"/>
              <a:t>組 組員分別為我 陳則佑 王立洋 還有在遠端連線的陳正宗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73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而</a:t>
            </a:r>
            <a:r>
              <a:rPr kumimoji="1" lang="en-US" altLang="zh-TW" dirty="0"/>
              <a:t>robot framework</a:t>
            </a:r>
            <a:r>
              <a:rPr kumimoji="1" lang="zh-TW" altLang="en-US" dirty="0"/>
              <a:t>的介紹結束之後，接下來會講我們</a:t>
            </a:r>
            <a:r>
              <a:rPr kumimoji="1" lang="en-US" altLang="zh-TW" dirty="0"/>
              <a:t>TDD</a:t>
            </a:r>
            <a:r>
              <a:rPr kumimoji="1" lang="zh-TW" altLang="en-US" dirty="0"/>
              <a:t>的過程</a:t>
            </a:r>
            <a:endParaRPr kumimoji="1" lang="en-US" altLang="zh-TW" dirty="0"/>
          </a:p>
          <a:p>
            <a:r>
              <a:rPr kumimoji="1" lang="zh-TW" altLang="en-US" dirty="0"/>
              <a:t>而最後我們會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我們的</a:t>
            </a:r>
            <a:r>
              <a:rPr kumimoji="1" lang="en-US" altLang="zh-TW" dirty="0"/>
              <a:t>TDD</a:t>
            </a:r>
            <a:r>
              <a:rPr kumimoji="1" lang="zh-TW" altLang="en-US" dirty="0"/>
              <a:t>成果，也就是</a:t>
            </a:r>
            <a:r>
              <a:rPr kumimoji="1" lang="en-US" altLang="zh-TW" dirty="0"/>
              <a:t>section3</a:t>
            </a:r>
            <a:r>
              <a:rPr kumimoji="1" lang="zh-TW" altLang="en-US" dirty="0"/>
              <a:t>的標題，名為</a:t>
            </a:r>
            <a:r>
              <a:rPr kumimoji="1" lang="en-US" altLang="zh-TW" dirty="0" err="1"/>
              <a:t>corsimulate</a:t>
            </a:r>
            <a:r>
              <a:rPr kumimoji="1" lang="zh-TW" altLang="en-US" dirty="0"/>
              <a:t>的網頁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0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這三個人分別就是代表我們三個組員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然後呢，我們分為兩組，其中一邊就是負責提出功能需求以及撰寫</a:t>
            </a:r>
            <a:r>
              <a:rPr kumimoji="1" lang="en-US" altLang="zh-TW" dirty="0"/>
              <a:t>testing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03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而另一邊則是要不斷將成品</a:t>
            </a:r>
            <a:r>
              <a:rPr kumimoji="1" lang="en-US" altLang="zh-TW" dirty="0"/>
              <a:t>refactor</a:t>
            </a:r>
            <a:r>
              <a:rPr kumimoji="1" lang="zh-TW" altLang="en-US" dirty="0"/>
              <a:t>來達成測試方的需求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流程大概為這樣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02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那我們需求方提出了什麼需求呢，原先我們的是打算對某知名校園自治社群的網站做測試，但因為他們的憑證過期不知道多久</a:t>
            </a:r>
            <a:endParaRPr kumimoji="1" lang="en-US" altLang="zh-TW" dirty="0"/>
          </a:p>
          <a:p>
            <a:r>
              <a:rPr kumimoji="1" lang="zh-TW" altLang="en-US" dirty="0"/>
              <a:t>而且</a:t>
            </a:r>
            <a:r>
              <a:rPr kumimoji="1" lang="en-US" altLang="zh-TW" dirty="0"/>
              <a:t>chrome</a:t>
            </a:r>
            <a:r>
              <a:rPr kumimoji="1" lang="zh-TW" altLang="en-US" dirty="0"/>
              <a:t>現在會因為沒有憑證而拒絕讓使用者進入該網頁，除此之外，組員裡有一位前</a:t>
            </a:r>
            <a:r>
              <a:rPr kumimoji="1" lang="en-US" altLang="zh-TW" dirty="0"/>
              <a:t>N+</a:t>
            </a:r>
            <a:r>
              <a:rPr kumimoji="1" lang="zh-TW" altLang="en-US" dirty="0"/>
              <a:t>的前端工程師，他透露說他們現在的模擬排課是無法使用的</a:t>
            </a:r>
            <a:endParaRPr kumimoji="1" lang="en-US" altLang="zh-TW" dirty="0"/>
          </a:p>
          <a:p>
            <a:r>
              <a:rPr kumimoji="1" lang="zh-TW" altLang="en-US" dirty="0"/>
              <a:t>因此，我們就決定利用這學期習得的新知識來做一個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342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那首先 我們測試方提出的需求主要是以</a:t>
            </a:r>
            <a:r>
              <a:rPr kumimoji="1" lang="en-US" altLang="zh-TW" dirty="0"/>
              <a:t>NCTU+</a:t>
            </a:r>
            <a:r>
              <a:rPr kumimoji="1" lang="zh-TW" altLang="en-US" dirty="0"/>
              <a:t>為樣本，要達到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能夠搜尋課程並且將課程加入到課表介面內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69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測試檔的內容主要就是這幾項</a:t>
            </a:r>
            <a:r>
              <a:rPr kumimoji="1" lang="en-US" altLang="zh-TW" dirty="0"/>
              <a:t>……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199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這是開發中的一次測試截圖</a:t>
            </a:r>
            <a:endParaRPr kumimoji="1" lang="en-US" altLang="zh-TW" dirty="0"/>
          </a:p>
          <a:p>
            <a:r>
              <a:rPr kumimoji="1" lang="zh-TW" altLang="en-US" dirty="0"/>
              <a:t>這個截圖的</a:t>
            </a:r>
            <a:r>
              <a:rPr kumimoji="1" lang="en-US" altLang="zh-TW" dirty="0"/>
              <a:t>report</a:t>
            </a:r>
            <a:r>
              <a:rPr kumimoji="1" lang="zh-TW" altLang="en-US" dirty="0"/>
              <a:t>顯示的是在開發衝堂警告的功能時，某一次的測試結果</a:t>
            </a:r>
            <a:endParaRPr kumimoji="1" lang="en-US" altLang="zh-TW" dirty="0"/>
          </a:p>
          <a:p>
            <a:r>
              <a:rPr kumimoji="1" lang="zh-TW" altLang="en-US" dirty="0"/>
              <a:t>他是在測試無衝堂的新增課程時發生的錯誤</a:t>
            </a:r>
            <a:endParaRPr kumimoji="1" lang="en-US" altLang="zh-TW" dirty="0"/>
          </a:p>
          <a:p>
            <a:r>
              <a:rPr kumimoji="1" lang="zh-TW" altLang="en-US" dirty="0"/>
              <a:t>而</a:t>
            </a:r>
            <a:r>
              <a:rPr kumimoji="1" lang="en-US" altLang="zh-TW" dirty="0"/>
              <a:t>robot framework</a:t>
            </a:r>
            <a:r>
              <a:rPr kumimoji="1" lang="zh-TW" altLang="en-US" dirty="0"/>
              <a:t>所產生的報告會將發生錯誤的畫面截圖下來</a:t>
            </a:r>
            <a:endParaRPr kumimoji="1" lang="en-US" altLang="zh-TW" dirty="0"/>
          </a:p>
          <a:p>
            <a:r>
              <a:rPr kumimoji="1" lang="zh-TW" altLang="en-US" dirty="0"/>
              <a:t>方便使用者更快速的找到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的位置與原因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49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除此之外，我們也同樣有使用課程中學到的</a:t>
            </a:r>
            <a:r>
              <a:rPr kumimoji="1" lang="en-US" altLang="zh-TW" dirty="0" err="1"/>
              <a:t>TravisCI</a:t>
            </a:r>
            <a:r>
              <a:rPr kumimoji="1" lang="zh-TW" altLang="en-US" dirty="0"/>
              <a:t>，把他加入到我們</a:t>
            </a:r>
            <a:r>
              <a:rPr kumimoji="1" lang="en-US" altLang="zh-TW" dirty="0"/>
              <a:t>robot framework</a:t>
            </a:r>
            <a:r>
              <a:rPr kumimoji="1" lang="zh-TW" altLang="en-US" dirty="0"/>
              <a:t>的專案，讓測試可以更加便利。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865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經過了以上的測試後，就完成了我們的模擬排課網頁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48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這是我們期末成果的題目 </a:t>
            </a:r>
            <a:r>
              <a:rPr lang="en-US" altLang="zh-TW" dirty="0"/>
              <a:t>TDD with ROBOT FRAMEWORK</a:t>
            </a:r>
            <a:r>
              <a:rPr lang="zh-TW" altLang="en-US" dirty="0"/>
              <a:t> 那我先來介紹這個 </a:t>
            </a:r>
            <a:r>
              <a:rPr lang="en-US" altLang="zh-TW" dirty="0"/>
              <a:t>ROBOT FRAMEWORK</a:t>
            </a:r>
            <a:r>
              <a:rPr lang="zh-TW" altLang="en-US" dirty="0"/>
              <a:t> 是什麼</a:t>
            </a:r>
            <a:endParaRPr lang="en-US" altLang="zh-TW" dirty="0"/>
          </a:p>
          <a:p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75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</a:rPr>
              <a:t>Robot framework</a:t>
            </a:r>
            <a:r>
              <a:rPr lang="zh-TW" altLang="en-US" sz="1200" dirty="0">
                <a:solidFill>
                  <a:schemeClr val="bg1"/>
                </a:solidFill>
              </a:rPr>
              <a:t>是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一款</a:t>
            </a:r>
            <a:r>
              <a:rPr lang="en-US" altLang="zh-TW" sz="12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編寫的功能自動化測試軟體框架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具備良好的可擴展性 可以用於測試驅動開發同時還可以支持行為驅動開發（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他就跟我們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lab5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一樣，可以自動開啟瀏覽器，然後執行一連串的行為，並且可以進行自動化測試，檢測在做完一連串行為之後，該網頁是不是有照我們要的功能做出表現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而他主要吸引人的地方 在於以下兩點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他提供使用者</a:t>
            </a:r>
            <a:r>
              <a:rPr lang="zh-TW" altLang="en-US" sz="12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撰寫自己的 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driven script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以及他會在測試結束後自動生成一份測試報告</a:t>
            </a:r>
            <a:endParaRPr lang="en-US" altLang="zh-TW" sz="1200" b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24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詳細介紹這個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driven script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r>
              <a:rPr lang="en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的部分是指他可以讓使用者把一連串的原生語法包起來，將其簡化成一個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這樣不僅方便使用者能夠簡化繁瑣的撰寫步驟，也讓可能不是原測試撰寫者容易了解步驟目的。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上圖為我們測試檔中的一個範例，左圖可以看到他把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browser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 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set window size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 </a:t>
            </a:r>
            <a:r>
              <a:rPr lang="en-US" altLang="zh-TW" sz="1200" b="0" cap="none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GoTo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包成一個名叫</a:t>
            </a:r>
            <a:r>
              <a:rPr lang="en-US" altLang="zh-TW" sz="1200" b="0" cap="none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openbrowser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每當我們在其他測試檔中呼叫他的時候 給予他設定好要給的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size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 就可以開啟一個以經設定好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 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大小的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 並且前往我們測試的目標網頁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有了這個功能，從</a:t>
            </a:r>
            <a:r>
              <a:rPr lang="en-US" altLang="zh-TW" sz="1200" b="0" cap="none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testingCode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可以很容易看出原本的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scenario &amp; Testing path</a:t>
            </a:r>
          </a:p>
          <a:p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這是我們測試專案中的的一段，大家可以發現這裡甚至不需要註解，就可以直接猜出我們在測試什麼功能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傳統測試的作法就是把所有測試用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表格條列出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checklist,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然後手動進行測試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22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傳統測試範例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那使用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robot framework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不僅可以方便撰寫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testcase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跟達成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continuous integration</a:t>
            </a:r>
          </a:p>
          <a:p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0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傳統測試範例</a:t>
            </a:r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那使用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robot framework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不僅可以方便撰寫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testcase</a:t>
            </a:r>
            <a:r>
              <a:rPr lang="zh-TW" altLang="en-US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跟達成</a:t>
            </a:r>
            <a:r>
              <a:rPr lang="en-US" altLang="zh-TW" sz="1200" b="0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continuous integration</a:t>
            </a:r>
          </a:p>
          <a:p>
            <a:endParaRPr lang="en-US" altLang="zh-TW" sz="1200" b="0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08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自動產生測試報告，在測試結束後，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robot framework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會產生一個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檔，其內容打開後就會是一個如上圖這樣的測試報告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等等再下一個</a:t>
            </a:r>
            <a:r>
              <a:rPr lang="en-US" altLang="zh-TW" sz="12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section</a:t>
            </a:r>
            <a:r>
              <a:rPr lang="zh-TW" altLang="en-US" sz="12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會再看到類似的照片</a:t>
            </a:r>
            <a:endParaRPr lang="en-US" altLang="zh-TW" sz="12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73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到這邊就是</a:t>
            </a:r>
            <a:r>
              <a:rPr kumimoji="1" lang="en-US" altLang="zh-TW" dirty="0"/>
              <a:t>robot framework</a:t>
            </a:r>
            <a:r>
              <a:rPr kumimoji="1" lang="zh-TW" altLang="en-US" dirty="0"/>
              <a:t>的簡介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3E92-816D-4A2E-A4A0-054DC571783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7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99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29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130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6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79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2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88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11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9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4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72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3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23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36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37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21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CA4526A-1431-4948-9643-637DA575175E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7A0B81B-4962-424A-A53C-3B8DDCC16D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8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EF4FF009-CBC7-4875-83E1-CD9083EAD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31633" r="614" b="37493"/>
          <a:stretch>
            <a:fillRect/>
          </a:stretch>
        </p:blipFill>
        <p:spPr>
          <a:xfrm>
            <a:off x="6797115" y="2578067"/>
            <a:ext cx="4730767" cy="1106406"/>
          </a:xfrm>
          <a:custGeom>
            <a:avLst/>
            <a:gdLst/>
            <a:ahLst/>
            <a:cxnLst/>
            <a:rect l="l" t="t" r="r" b="b"/>
            <a:pathLst>
              <a:path w="4413725" h="1032258">
                <a:moveTo>
                  <a:pt x="4090499" y="367303"/>
                </a:moveTo>
                <a:cubicBezTo>
                  <a:pt x="4062203" y="367303"/>
                  <a:pt x="4039621" y="377552"/>
                  <a:pt x="4022752" y="398048"/>
                </a:cubicBezTo>
                <a:cubicBezTo>
                  <a:pt x="4005883" y="418544"/>
                  <a:pt x="3997449" y="452554"/>
                  <a:pt x="3997449" y="500077"/>
                </a:cubicBezTo>
                <a:cubicBezTo>
                  <a:pt x="3997449" y="541795"/>
                  <a:pt x="4006337" y="572721"/>
                  <a:pt x="4024112" y="592855"/>
                </a:cubicBezTo>
                <a:cubicBezTo>
                  <a:pt x="4041888" y="612988"/>
                  <a:pt x="4065287" y="623055"/>
                  <a:pt x="4094308" y="623055"/>
                </a:cubicBezTo>
                <a:cubicBezTo>
                  <a:pt x="4121879" y="623055"/>
                  <a:pt x="4145005" y="612626"/>
                  <a:pt x="4163687" y="591766"/>
                </a:cubicBezTo>
                <a:cubicBezTo>
                  <a:pt x="4182370" y="570907"/>
                  <a:pt x="4191711" y="539437"/>
                  <a:pt x="4191711" y="497356"/>
                </a:cubicBezTo>
                <a:cubicBezTo>
                  <a:pt x="4191711" y="455275"/>
                  <a:pt x="4181917" y="423079"/>
                  <a:pt x="4162327" y="400769"/>
                </a:cubicBezTo>
                <a:cubicBezTo>
                  <a:pt x="4142737" y="378458"/>
                  <a:pt x="4118795" y="367303"/>
                  <a:pt x="4090499" y="367303"/>
                </a:cubicBezTo>
                <a:close/>
                <a:moveTo>
                  <a:pt x="1082771" y="337919"/>
                </a:moveTo>
                <a:cubicBezTo>
                  <a:pt x="1047582" y="337919"/>
                  <a:pt x="1019468" y="351886"/>
                  <a:pt x="998427" y="379819"/>
                </a:cubicBezTo>
                <a:cubicBezTo>
                  <a:pt x="985005" y="397232"/>
                  <a:pt x="976480" y="423170"/>
                  <a:pt x="972852" y="457633"/>
                </a:cubicBezTo>
                <a:lnTo>
                  <a:pt x="1191057" y="457633"/>
                </a:lnTo>
                <a:cubicBezTo>
                  <a:pt x="1186704" y="414826"/>
                  <a:pt x="1175186" y="384172"/>
                  <a:pt x="1156504" y="365671"/>
                </a:cubicBezTo>
                <a:cubicBezTo>
                  <a:pt x="1137821" y="347170"/>
                  <a:pt x="1113244" y="337919"/>
                  <a:pt x="1082771" y="337919"/>
                </a:cubicBezTo>
                <a:close/>
                <a:moveTo>
                  <a:pt x="2697468" y="219838"/>
                </a:moveTo>
                <a:lnTo>
                  <a:pt x="2918938" y="219838"/>
                </a:lnTo>
                <a:lnTo>
                  <a:pt x="2918938" y="797728"/>
                </a:lnTo>
                <a:lnTo>
                  <a:pt x="2697468" y="797728"/>
                </a:lnTo>
                <a:close/>
                <a:moveTo>
                  <a:pt x="4012685" y="206778"/>
                </a:moveTo>
                <a:cubicBezTo>
                  <a:pt x="4057669" y="206778"/>
                  <a:pt x="4094761" y="214396"/>
                  <a:pt x="4123965" y="229633"/>
                </a:cubicBezTo>
                <a:cubicBezTo>
                  <a:pt x="4153167" y="244869"/>
                  <a:pt x="4180465" y="270081"/>
                  <a:pt x="4205859" y="305270"/>
                </a:cubicBezTo>
                <a:lnTo>
                  <a:pt x="4205859" y="219838"/>
                </a:lnTo>
                <a:lnTo>
                  <a:pt x="4413181" y="219838"/>
                </a:lnTo>
                <a:lnTo>
                  <a:pt x="4413181" y="765623"/>
                </a:lnTo>
                <a:lnTo>
                  <a:pt x="4413725" y="791198"/>
                </a:lnTo>
                <a:cubicBezTo>
                  <a:pt x="4413725" y="827475"/>
                  <a:pt x="4406017" y="862029"/>
                  <a:pt x="4390599" y="894859"/>
                </a:cubicBezTo>
                <a:cubicBezTo>
                  <a:pt x="4375181" y="927690"/>
                  <a:pt x="4354685" y="954263"/>
                  <a:pt x="4329110" y="974578"/>
                </a:cubicBezTo>
                <a:cubicBezTo>
                  <a:pt x="4303535" y="994893"/>
                  <a:pt x="4271067" y="1009585"/>
                  <a:pt x="4231707" y="1018654"/>
                </a:cubicBezTo>
                <a:cubicBezTo>
                  <a:pt x="4192346" y="1027723"/>
                  <a:pt x="4147272" y="1032258"/>
                  <a:pt x="4096485" y="1032258"/>
                </a:cubicBezTo>
                <a:cubicBezTo>
                  <a:pt x="3980399" y="1032258"/>
                  <a:pt x="3900680" y="1014845"/>
                  <a:pt x="3857329" y="980019"/>
                </a:cubicBezTo>
                <a:cubicBezTo>
                  <a:pt x="3813979" y="945194"/>
                  <a:pt x="3792303" y="898578"/>
                  <a:pt x="3792303" y="840172"/>
                </a:cubicBezTo>
                <a:cubicBezTo>
                  <a:pt x="3792303" y="832917"/>
                  <a:pt x="3792666" y="823122"/>
                  <a:pt x="3793391" y="810788"/>
                </a:cubicBezTo>
                <a:lnTo>
                  <a:pt x="4008332" y="835275"/>
                </a:lnTo>
                <a:cubicBezTo>
                  <a:pt x="4013773" y="855227"/>
                  <a:pt x="4022117" y="869012"/>
                  <a:pt x="4033363" y="876630"/>
                </a:cubicBezTo>
                <a:cubicBezTo>
                  <a:pt x="4049687" y="887876"/>
                  <a:pt x="4070184" y="893499"/>
                  <a:pt x="4094852" y="893499"/>
                </a:cubicBezTo>
                <a:cubicBezTo>
                  <a:pt x="4126776" y="893499"/>
                  <a:pt x="4150628" y="884974"/>
                  <a:pt x="4166408" y="867924"/>
                </a:cubicBezTo>
                <a:cubicBezTo>
                  <a:pt x="4182189" y="850874"/>
                  <a:pt x="4190079" y="821127"/>
                  <a:pt x="4190079" y="778683"/>
                </a:cubicBezTo>
                <a:lnTo>
                  <a:pt x="4190079" y="691074"/>
                </a:lnTo>
                <a:cubicBezTo>
                  <a:pt x="4168313" y="716831"/>
                  <a:pt x="4146547" y="735513"/>
                  <a:pt x="4124781" y="747122"/>
                </a:cubicBezTo>
                <a:cubicBezTo>
                  <a:pt x="4090681" y="765260"/>
                  <a:pt x="4053859" y="774330"/>
                  <a:pt x="4014317" y="774330"/>
                </a:cubicBezTo>
                <a:cubicBezTo>
                  <a:pt x="3937048" y="774330"/>
                  <a:pt x="3874652" y="740592"/>
                  <a:pt x="3827129" y="673117"/>
                </a:cubicBezTo>
                <a:cubicBezTo>
                  <a:pt x="3793391" y="625232"/>
                  <a:pt x="3776523" y="561929"/>
                  <a:pt x="3776523" y="483208"/>
                </a:cubicBezTo>
                <a:cubicBezTo>
                  <a:pt x="3776523" y="393241"/>
                  <a:pt x="3798289" y="324678"/>
                  <a:pt x="3841821" y="277518"/>
                </a:cubicBezTo>
                <a:cubicBezTo>
                  <a:pt x="3885353" y="230358"/>
                  <a:pt x="3942308" y="206778"/>
                  <a:pt x="4012685" y="206778"/>
                </a:cubicBezTo>
                <a:close/>
                <a:moveTo>
                  <a:pt x="3475969" y="206778"/>
                </a:moveTo>
                <a:cubicBezTo>
                  <a:pt x="3537277" y="206778"/>
                  <a:pt x="3585253" y="225007"/>
                  <a:pt x="3619897" y="261466"/>
                </a:cubicBezTo>
                <a:cubicBezTo>
                  <a:pt x="3654542" y="297924"/>
                  <a:pt x="3671864" y="354244"/>
                  <a:pt x="3671864" y="430425"/>
                </a:cubicBezTo>
                <a:lnTo>
                  <a:pt x="3671864" y="797728"/>
                </a:lnTo>
                <a:lnTo>
                  <a:pt x="3449305" y="797728"/>
                </a:lnTo>
                <a:lnTo>
                  <a:pt x="3449305" y="479943"/>
                </a:lnTo>
                <a:cubicBezTo>
                  <a:pt x="3449305" y="443666"/>
                  <a:pt x="3442594" y="418000"/>
                  <a:pt x="3429172" y="402945"/>
                </a:cubicBezTo>
                <a:cubicBezTo>
                  <a:pt x="3415749" y="387890"/>
                  <a:pt x="3396885" y="380363"/>
                  <a:pt x="3372580" y="380363"/>
                </a:cubicBezTo>
                <a:cubicBezTo>
                  <a:pt x="3345735" y="380363"/>
                  <a:pt x="3323969" y="390520"/>
                  <a:pt x="3307281" y="410836"/>
                </a:cubicBezTo>
                <a:cubicBezTo>
                  <a:pt x="3290594" y="431151"/>
                  <a:pt x="3282251" y="467609"/>
                  <a:pt x="3282251" y="520210"/>
                </a:cubicBezTo>
                <a:lnTo>
                  <a:pt x="3282251" y="797728"/>
                </a:lnTo>
                <a:lnTo>
                  <a:pt x="3060781" y="797728"/>
                </a:lnTo>
                <a:lnTo>
                  <a:pt x="3060781" y="219838"/>
                </a:lnTo>
                <a:lnTo>
                  <a:pt x="3267014" y="219838"/>
                </a:lnTo>
                <a:lnTo>
                  <a:pt x="3267014" y="313976"/>
                </a:lnTo>
                <a:cubicBezTo>
                  <a:pt x="3297850" y="275523"/>
                  <a:pt x="3329048" y="248043"/>
                  <a:pt x="3360609" y="231537"/>
                </a:cubicBezTo>
                <a:cubicBezTo>
                  <a:pt x="3392169" y="215031"/>
                  <a:pt x="3430623" y="206778"/>
                  <a:pt x="3475969" y="206778"/>
                </a:cubicBezTo>
                <a:close/>
                <a:moveTo>
                  <a:pt x="1783821" y="206778"/>
                </a:moveTo>
                <a:cubicBezTo>
                  <a:pt x="1852747" y="206778"/>
                  <a:pt x="1903625" y="212038"/>
                  <a:pt x="1936456" y="222559"/>
                </a:cubicBezTo>
                <a:cubicBezTo>
                  <a:pt x="1969287" y="233079"/>
                  <a:pt x="1996675" y="249404"/>
                  <a:pt x="2018623" y="271532"/>
                </a:cubicBezTo>
                <a:cubicBezTo>
                  <a:pt x="2040571" y="293661"/>
                  <a:pt x="2058799" y="323590"/>
                  <a:pt x="2073311" y="361318"/>
                </a:cubicBezTo>
                <a:lnTo>
                  <a:pt x="1863267" y="381995"/>
                </a:lnTo>
                <a:cubicBezTo>
                  <a:pt x="1857826" y="363494"/>
                  <a:pt x="1848757" y="349890"/>
                  <a:pt x="1836060" y="341184"/>
                </a:cubicBezTo>
                <a:cubicBezTo>
                  <a:pt x="1818647" y="329575"/>
                  <a:pt x="1797606" y="323771"/>
                  <a:pt x="1772938" y="323771"/>
                </a:cubicBezTo>
                <a:cubicBezTo>
                  <a:pt x="1747907" y="323771"/>
                  <a:pt x="1729678" y="328208"/>
                  <a:pt x="1718251" y="337082"/>
                </a:cubicBezTo>
                <a:cubicBezTo>
                  <a:pt x="1706823" y="345955"/>
                  <a:pt x="1701110" y="356732"/>
                  <a:pt x="1701110" y="369412"/>
                </a:cubicBezTo>
                <a:cubicBezTo>
                  <a:pt x="1701110" y="383537"/>
                  <a:pt x="1708365" y="394222"/>
                  <a:pt x="1722876" y="401466"/>
                </a:cubicBezTo>
                <a:cubicBezTo>
                  <a:pt x="1737387" y="408710"/>
                  <a:pt x="1768948" y="415231"/>
                  <a:pt x="1817559" y="421030"/>
                </a:cubicBezTo>
                <a:cubicBezTo>
                  <a:pt x="1891201" y="429362"/>
                  <a:pt x="1945979" y="440958"/>
                  <a:pt x="1981893" y="455817"/>
                </a:cubicBezTo>
                <a:cubicBezTo>
                  <a:pt x="2017807" y="470677"/>
                  <a:pt x="2045287" y="491877"/>
                  <a:pt x="2064332" y="519420"/>
                </a:cubicBezTo>
                <a:cubicBezTo>
                  <a:pt x="2083377" y="546962"/>
                  <a:pt x="2092900" y="577222"/>
                  <a:pt x="2092900" y="610200"/>
                </a:cubicBezTo>
                <a:cubicBezTo>
                  <a:pt x="2092900" y="643540"/>
                  <a:pt x="2082833" y="675975"/>
                  <a:pt x="2062699" y="707505"/>
                </a:cubicBezTo>
                <a:cubicBezTo>
                  <a:pt x="2042566" y="739035"/>
                  <a:pt x="2010823" y="764131"/>
                  <a:pt x="1967473" y="782794"/>
                </a:cubicBezTo>
                <a:cubicBezTo>
                  <a:pt x="1924122" y="801456"/>
                  <a:pt x="1865081" y="810788"/>
                  <a:pt x="1790351" y="810788"/>
                </a:cubicBezTo>
                <a:cubicBezTo>
                  <a:pt x="1684785" y="810788"/>
                  <a:pt x="1609601" y="795733"/>
                  <a:pt x="1564800" y="765623"/>
                </a:cubicBezTo>
                <a:cubicBezTo>
                  <a:pt x="1519997" y="735513"/>
                  <a:pt x="1491248" y="692707"/>
                  <a:pt x="1478551" y="637203"/>
                </a:cubicBezTo>
                <a:lnTo>
                  <a:pt x="1698389" y="616525"/>
                </a:lnTo>
                <a:cubicBezTo>
                  <a:pt x="1707458" y="642645"/>
                  <a:pt x="1720155" y="661327"/>
                  <a:pt x="1736480" y="672573"/>
                </a:cubicBezTo>
                <a:cubicBezTo>
                  <a:pt x="1752804" y="683819"/>
                  <a:pt x="1774570" y="689442"/>
                  <a:pt x="1801778" y="689442"/>
                </a:cubicBezTo>
                <a:cubicBezTo>
                  <a:pt x="1831525" y="689442"/>
                  <a:pt x="1854561" y="683102"/>
                  <a:pt x="1870885" y="670422"/>
                </a:cubicBezTo>
                <a:cubicBezTo>
                  <a:pt x="1883582" y="661007"/>
                  <a:pt x="1889931" y="649237"/>
                  <a:pt x="1889931" y="635112"/>
                </a:cubicBezTo>
                <a:cubicBezTo>
                  <a:pt x="1889931" y="619172"/>
                  <a:pt x="1881587" y="606855"/>
                  <a:pt x="1864900" y="598160"/>
                </a:cubicBezTo>
                <a:cubicBezTo>
                  <a:pt x="1852929" y="592004"/>
                  <a:pt x="1821186" y="584398"/>
                  <a:pt x="1769673" y="575340"/>
                </a:cubicBezTo>
                <a:cubicBezTo>
                  <a:pt x="1692766" y="561934"/>
                  <a:pt x="1639348" y="549524"/>
                  <a:pt x="1609420" y="538108"/>
                </a:cubicBezTo>
                <a:cubicBezTo>
                  <a:pt x="1579492" y="526692"/>
                  <a:pt x="1554279" y="507394"/>
                  <a:pt x="1533783" y="480215"/>
                </a:cubicBezTo>
                <a:cubicBezTo>
                  <a:pt x="1513287" y="453036"/>
                  <a:pt x="1503038" y="422050"/>
                  <a:pt x="1503038" y="387258"/>
                </a:cubicBezTo>
                <a:cubicBezTo>
                  <a:pt x="1503038" y="349202"/>
                  <a:pt x="1514103" y="316402"/>
                  <a:pt x="1536232" y="288860"/>
                </a:cubicBezTo>
                <a:cubicBezTo>
                  <a:pt x="1558360" y="261318"/>
                  <a:pt x="1588833" y="240752"/>
                  <a:pt x="1627649" y="227163"/>
                </a:cubicBezTo>
                <a:cubicBezTo>
                  <a:pt x="1666465" y="213573"/>
                  <a:pt x="1718523" y="206778"/>
                  <a:pt x="1783821" y="206778"/>
                </a:cubicBezTo>
                <a:close/>
                <a:moveTo>
                  <a:pt x="1073520" y="206778"/>
                </a:moveTo>
                <a:cubicBezTo>
                  <a:pt x="1156232" y="206778"/>
                  <a:pt x="1221530" y="219294"/>
                  <a:pt x="1269415" y="244325"/>
                </a:cubicBezTo>
                <a:cubicBezTo>
                  <a:pt x="1317301" y="269356"/>
                  <a:pt x="1353759" y="305633"/>
                  <a:pt x="1378790" y="353155"/>
                </a:cubicBezTo>
                <a:cubicBezTo>
                  <a:pt x="1403821" y="400678"/>
                  <a:pt x="1416337" y="462530"/>
                  <a:pt x="1416337" y="538711"/>
                </a:cubicBezTo>
                <a:lnTo>
                  <a:pt x="1416337" y="563742"/>
                </a:lnTo>
                <a:lnTo>
                  <a:pt x="972308" y="563742"/>
                </a:lnTo>
                <a:cubicBezTo>
                  <a:pt x="976298" y="599294"/>
                  <a:pt x="985912" y="625776"/>
                  <a:pt x="1001148" y="643189"/>
                </a:cubicBezTo>
                <a:cubicBezTo>
                  <a:pt x="1022551" y="668220"/>
                  <a:pt x="1050485" y="680735"/>
                  <a:pt x="1084948" y="680735"/>
                </a:cubicBezTo>
                <a:cubicBezTo>
                  <a:pt x="1106714" y="680735"/>
                  <a:pt x="1127392" y="675294"/>
                  <a:pt x="1146981" y="664411"/>
                </a:cubicBezTo>
                <a:cubicBezTo>
                  <a:pt x="1158952" y="657518"/>
                  <a:pt x="1171831" y="645365"/>
                  <a:pt x="1185616" y="627953"/>
                </a:cubicBezTo>
                <a:lnTo>
                  <a:pt x="1403821" y="648086"/>
                </a:lnTo>
                <a:cubicBezTo>
                  <a:pt x="1370446" y="706129"/>
                  <a:pt x="1330179" y="747757"/>
                  <a:pt x="1283019" y="772969"/>
                </a:cubicBezTo>
                <a:cubicBezTo>
                  <a:pt x="1235859" y="798182"/>
                  <a:pt x="1168203" y="810788"/>
                  <a:pt x="1080050" y="810788"/>
                </a:cubicBezTo>
                <a:cubicBezTo>
                  <a:pt x="1003506" y="810788"/>
                  <a:pt x="943287" y="799996"/>
                  <a:pt x="899392" y="778411"/>
                </a:cubicBezTo>
                <a:cubicBezTo>
                  <a:pt x="855497" y="756826"/>
                  <a:pt x="819129" y="722544"/>
                  <a:pt x="790289" y="675566"/>
                </a:cubicBezTo>
                <a:cubicBezTo>
                  <a:pt x="761449" y="628587"/>
                  <a:pt x="747029" y="573356"/>
                  <a:pt x="747029" y="509871"/>
                </a:cubicBezTo>
                <a:cubicBezTo>
                  <a:pt x="747029" y="419542"/>
                  <a:pt x="775960" y="346444"/>
                  <a:pt x="833821" y="290578"/>
                </a:cubicBezTo>
                <a:cubicBezTo>
                  <a:pt x="891683" y="234711"/>
                  <a:pt x="971583" y="206778"/>
                  <a:pt x="1073520" y="206778"/>
                </a:cubicBezTo>
                <a:close/>
                <a:moveTo>
                  <a:pt x="2697468" y="0"/>
                </a:moveTo>
                <a:lnTo>
                  <a:pt x="2918938" y="0"/>
                </a:lnTo>
                <a:lnTo>
                  <a:pt x="2918938" y="150730"/>
                </a:lnTo>
                <a:lnTo>
                  <a:pt x="2697468" y="150730"/>
                </a:lnTo>
                <a:close/>
                <a:moveTo>
                  <a:pt x="2461185" y="0"/>
                </a:moveTo>
                <a:lnTo>
                  <a:pt x="2461185" y="219838"/>
                </a:lnTo>
                <a:lnTo>
                  <a:pt x="2583075" y="219838"/>
                </a:lnTo>
                <a:lnTo>
                  <a:pt x="2583075" y="381995"/>
                </a:lnTo>
                <a:lnTo>
                  <a:pt x="2461185" y="381995"/>
                </a:lnTo>
                <a:lnTo>
                  <a:pt x="2461185" y="586733"/>
                </a:lnTo>
                <a:cubicBezTo>
                  <a:pt x="2461185" y="611350"/>
                  <a:pt x="2463543" y="627641"/>
                  <a:pt x="2468259" y="635605"/>
                </a:cubicBezTo>
                <a:cubicBezTo>
                  <a:pt x="2475514" y="647916"/>
                  <a:pt x="2488211" y="654072"/>
                  <a:pt x="2506349" y="654072"/>
                </a:cubicBezTo>
                <a:cubicBezTo>
                  <a:pt x="2522674" y="654072"/>
                  <a:pt x="2545528" y="649364"/>
                  <a:pt x="2574912" y="639949"/>
                </a:cubicBezTo>
                <a:lnTo>
                  <a:pt x="2591237" y="792831"/>
                </a:lnTo>
                <a:cubicBezTo>
                  <a:pt x="2536459" y="804802"/>
                  <a:pt x="2485309" y="810788"/>
                  <a:pt x="2437786" y="810788"/>
                </a:cubicBezTo>
                <a:cubicBezTo>
                  <a:pt x="2382645" y="810788"/>
                  <a:pt x="2342015" y="803722"/>
                  <a:pt x="2315895" y="789591"/>
                </a:cubicBezTo>
                <a:cubicBezTo>
                  <a:pt x="2289776" y="775460"/>
                  <a:pt x="2270459" y="753993"/>
                  <a:pt x="2257943" y="725190"/>
                </a:cubicBezTo>
                <a:cubicBezTo>
                  <a:pt x="2245428" y="696387"/>
                  <a:pt x="2239170" y="649741"/>
                  <a:pt x="2239170" y="585254"/>
                </a:cubicBezTo>
                <a:lnTo>
                  <a:pt x="2239170" y="381995"/>
                </a:lnTo>
                <a:lnTo>
                  <a:pt x="2157547" y="381995"/>
                </a:lnTo>
                <a:lnTo>
                  <a:pt x="2157547" y="219838"/>
                </a:lnTo>
                <a:lnTo>
                  <a:pt x="2239170" y="219838"/>
                </a:lnTo>
                <a:lnTo>
                  <a:pt x="2239170" y="113728"/>
                </a:lnTo>
                <a:close/>
                <a:moveTo>
                  <a:pt x="0" y="0"/>
                </a:moveTo>
                <a:lnTo>
                  <a:pt x="749298" y="0"/>
                </a:lnTo>
                <a:lnTo>
                  <a:pt x="749298" y="196983"/>
                </a:lnTo>
                <a:lnTo>
                  <a:pt x="497900" y="196983"/>
                </a:lnTo>
                <a:lnTo>
                  <a:pt x="497900" y="797728"/>
                </a:lnTo>
                <a:lnTo>
                  <a:pt x="251399" y="797728"/>
                </a:lnTo>
                <a:lnTo>
                  <a:pt x="251399" y="196983"/>
                </a:lnTo>
                <a:lnTo>
                  <a:pt x="0" y="196983"/>
                </a:lnTo>
                <a:close/>
              </a:path>
            </a:pathLst>
          </a:cu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D13F9EE-C9CE-4969-A4B2-BB0A8EA60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34312" r="4474" b="40771"/>
          <a:stretch>
            <a:fillRect/>
          </a:stretch>
        </p:blipFill>
        <p:spPr>
          <a:xfrm>
            <a:off x="497071" y="2578067"/>
            <a:ext cx="5832773" cy="884192"/>
          </a:xfrm>
          <a:custGeom>
            <a:avLst/>
            <a:gdLst/>
            <a:ahLst/>
            <a:cxnLst/>
            <a:rect l="l" t="t" r="r" b="b"/>
            <a:pathLst>
              <a:path w="5441877" h="824936">
                <a:moveTo>
                  <a:pt x="3936988" y="537079"/>
                </a:moveTo>
                <a:cubicBezTo>
                  <a:pt x="3906515" y="547962"/>
                  <a:pt x="3874773" y="557576"/>
                  <a:pt x="3841761" y="565919"/>
                </a:cubicBezTo>
                <a:cubicBezTo>
                  <a:pt x="3796777" y="577891"/>
                  <a:pt x="3768300" y="589681"/>
                  <a:pt x="3756329" y="601289"/>
                </a:cubicBezTo>
                <a:cubicBezTo>
                  <a:pt x="3743995" y="613261"/>
                  <a:pt x="3737828" y="626864"/>
                  <a:pt x="3737828" y="642101"/>
                </a:cubicBezTo>
                <a:cubicBezTo>
                  <a:pt x="3737828" y="659514"/>
                  <a:pt x="3743904" y="673752"/>
                  <a:pt x="3756057" y="684817"/>
                </a:cubicBezTo>
                <a:cubicBezTo>
                  <a:pt x="3768209" y="695881"/>
                  <a:pt x="3786076" y="701413"/>
                  <a:pt x="3809656" y="701413"/>
                </a:cubicBezTo>
                <a:cubicBezTo>
                  <a:pt x="3834324" y="701413"/>
                  <a:pt x="3857269" y="695428"/>
                  <a:pt x="3878491" y="683456"/>
                </a:cubicBezTo>
                <a:cubicBezTo>
                  <a:pt x="3899713" y="671485"/>
                  <a:pt x="3914768" y="656883"/>
                  <a:pt x="3923656" y="639652"/>
                </a:cubicBezTo>
                <a:cubicBezTo>
                  <a:pt x="3932544" y="622420"/>
                  <a:pt x="3936988" y="600020"/>
                  <a:pt x="3936988" y="572449"/>
                </a:cubicBezTo>
                <a:close/>
                <a:moveTo>
                  <a:pt x="1134754" y="372745"/>
                </a:moveTo>
                <a:cubicBezTo>
                  <a:pt x="1102468" y="372745"/>
                  <a:pt x="1075805" y="385170"/>
                  <a:pt x="1054764" y="410019"/>
                </a:cubicBezTo>
                <a:cubicBezTo>
                  <a:pt x="1033723" y="434869"/>
                  <a:pt x="1023203" y="472688"/>
                  <a:pt x="1023203" y="523475"/>
                </a:cubicBezTo>
                <a:cubicBezTo>
                  <a:pt x="1023203" y="574988"/>
                  <a:pt x="1033633" y="613079"/>
                  <a:pt x="1054492" y="637747"/>
                </a:cubicBezTo>
                <a:cubicBezTo>
                  <a:pt x="1075351" y="662416"/>
                  <a:pt x="1101561" y="674750"/>
                  <a:pt x="1133122" y="674750"/>
                </a:cubicBezTo>
                <a:cubicBezTo>
                  <a:pt x="1165045" y="674750"/>
                  <a:pt x="1191255" y="662597"/>
                  <a:pt x="1211752" y="638292"/>
                </a:cubicBezTo>
                <a:cubicBezTo>
                  <a:pt x="1232248" y="613986"/>
                  <a:pt x="1242496" y="574988"/>
                  <a:pt x="1242496" y="521299"/>
                </a:cubicBezTo>
                <a:cubicBezTo>
                  <a:pt x="1242496" y="471237"/>
                  <a:pt x="1232157" y="433962"/>
                  <a:pt x="1211480" y="409475"/>
                </a:cubicBezTo>
                <a:cubicBezTo>
                  <a:pt x="1190802" y="384988"/>
                  <a:pt x="1165227" y="372745"/>
                  <a:pt x="1134754" y="372745"/>
                </a:cubicBezTo>
                <a:close/>
                <a:moveTo>
                  <a:pt x="5108312" y="351523"/>
                </a:moveTo>
                <a:cubicBezTo>
                  <a:pt x="5073123" y="351523"/>
                  <a:pt x="5045008" y="365490"/>
                  <a:pt x="5023968" y="393423"/>
                </a:cubicBezTo>
                <a:cubicBezTo>
                  <a:pt x="5010545" y="410836"/>
                  <a:pt x="5002020" y="436774"/>
                  <a:pt x="4998393" y="471237"/>
                </a:cubicBezTo>
                <a:lnTo>
                  <a:pt x="5216598" y="471237"/>
                </a:lnTo>
                <a:cubicBezTo>
                  <a:pt x="5212245" y="428430"/>
                  <a:pt x="5200727" y="397776"/>
                  <a:pt x="5182044" y="379275"/>
                </a:cubicBezTo>
                <a:cubicBezTo>
                  <a:pt x="5163362" y="360774"/>
                  <a:pt x="5138784" y="351523"/>
                  <a:pt x="5108312" y="351523"/>
                </a:cubicBezTo>
                <a:close/>
                <a:moveTo>
                  <a:pt x="2440042" y="233442"/>
                </a:moveTo>
                <a:lnTo>
                  <a:pt x="2654192" y="233442"/>
                </a:lnTo>
                <a:lnTo>
                  <a:pt x="2746834" y="597285"/>
                </a:lnTo>
                <a:lnTo>
                  <a:pt x="2864073" y="233442"/>
                </a:lnTo>
                <a:lnTo>
                  <a:pt x="3064211" y="233442"/>
                </a:lnTo>
                <a:lnTo>
                  <a:pt x="3186425" y="598203"/>
                </a:lnTo>
                <a:lnTo>
                  <a:pt x="3279611" y="233442"/>
                </a:lnTo>
                <a:lnTo>
                  <a:pt x="3492433" y="233442"/>
                </a:lnTo>
                <a:lnTo>
                  <a:pt x="3279559" y="811332"/>
                </a:lnTo>
                <a:lnTo>
                  <a:pt x="3082474" y="811332"/>
                </a:lnTo>
                <a:lnTo>
                  <a:pt x="2965421" y="463619"/>
                </a:lnTo>
                <a:lnTo>
                  <a:pt x="2852297" y="811332"/>
                </a:lnTo>
                <a:lnTo>
                  <a:pt x="2654328" y="811332"/>
                </a:lnTo>
                <a:close/>
                <a:moveTo>
                  <a:pt x="5099061" y="220382"/>
                </a:moveTo>
                <a:cubicBezTo>
                  <a:pt x="5181772" y="220382"/>
                  <a:pt x="5247070" y="232898"/>
                  <a:pt x="5294956" y="257929"/>
                </a:cubicBezTo>
                <a:cubicBezTo>
                  <a:pt x="5342841" y="282960"/>
                  <a:pt x="5379300" y="319237"/>
                  <a:pt x="5404331" y="366759"/>
                </a:cubicBezTo>
                <a:cubicBezTo>
                  <a:pt x="5429362" y="414282"/>
                  <a:pt x="5441877" y="476134"/>
                  <a:pt x="5441877" y="552315"/>
                </a:cubicBezTo>
                <a:lnTo>
                  <a:pt x="5441877" y="577346"/>
                </a:lnTo>
                <a:lnTo>
                  <a:pt x="4997848" y="577346"/>
                </a:lnTo>
                <a:cubicBezTo>
                  <a:pt x="5001839" y="612898"/>
                  <a:pt x="5011452" y="639380"/>
                  <a:pt x="5026689" y="656793"/>
                </a:cubicBezTo>
                <a:cubicBezTo>
                  <a:pt x="5048092" y="681824"/>
                  <a:pt x="5076025" y="694339"/>
                  <a:pt x="5110488" y="694339"/>
                </a:cubicBezTo>
                <a:cubicBezTo>
                  <a:pt x="5132254" y="694339"/>
                  <a:pt x="5152932" y="688898"/>
                  <a:pt x="5172522" y="678015"/>
                </a:cubicBezTo>
                <a:cubicBezTo>
                  <a:pt x="5184493" y="671122"/>
                  <a:pt x="5197371" y="658969"/>
                  <a:pt x="5211156" y="641557"/>
                </a:cubicBezTo>
                <a:lnTo>
                  <a:pt x="5429362" y="661690"/>
                </a:lnTo>
                <a:cubicBezTo>
                  <a:pt x="5395987" y="719733"/>
                  <a:pt x="5355720" y="761361"/>
                  <a:pt x="5308560" y="786573"/>
                </a:cubicBezTo>
                <a:cubicBezTo>
                  <a:pt x="5261400" y="811786"/>
                  <a:pt x="5193743" y="824392"/>
                  <a:pt x="5105591" y="824392"/>
                </a:cubicBezTo>
                <a:cubicBezTo>
                  <a:pt x="5029047" y="824392"/>
                  <a:pt x="4968827" y="813600"/>
                  <a:pt x="4924932" y="792015"/>
                </a:cubicBezTo>
                <a:cubicBezTo>
                  <a:pt x="4881037" y="770430"/>
                  <a:pt x="4844669" y="736148"/>
                  <a:pt x="4815829" y="689170"/>
                </a:cubicBezTo>
                <a:cubicBezTo>
                  <a:pt x="4786989" y="642191"/>
                  <a:pt x="4772569" y="586960"/>
                  <a:pt x="4772569" y="523475"/>
                </a:cubicBezTo>
                <a:cubicBezTo>
                  <a:pt x="4772569" y="433146"/>
                  <a:pt x="4801501" y="360048"/>
                  <a:pt x="4859362" y="304182"/>
                </a:cubicBezTo>
                <a:cubicBezTo>
                  <a:pt x="4917223" y="248315"/>
                  <a:pt x="4997123" y="220382"/>
                  <a:pt x="5099061" y="220382"/>
                </a:cubicBezTo>
                <a:close/>
                <a:moveTo>
                  <a:pt x="4635861" y="220382"/>
                </a:moveTo>
                <a:cubicBezTo>
                  <a:pt x="4668511" y="220382"/>
                  <a:pt x="4704243" y="230540"/>
                  <a:pt x="4743059" y="250855"/>
                </a:cubicBezTo>
                <a:lnTo>
                  <a:pt x="4674496" y="408659"/>
                </a:lnTo>
                <a:cubicBezTo>
                  <a:pt x="4648377" y="397776"/>
                  <a:pt x="4627699" y="392335"/>
                  <a:pt x="4612463" y="392335"/>
                </a:cubicBezTo>
                <a:cubicBezTo>
                  <a:pt x="4583442" y="392335"/>
                  <a:pt x="4560950" y="404306"/>
                  <a:pt x="4544988" y="428249"/>
                </a:cubicBezTo>
                <a:cubicBezTo>
                  <a:pt x="4522134" y="461986"/>
                  <a:pt x="4510706" y="525108"/>
                  <a:pt x="4510706" y="617614"/>
                </a:cubicBezTo>
                <a:lnTo>
                  <a:pt x="4510706" y="811332"/>
                </a:lnTo>
                <a:lnTo>
                  <a:pt x="4288148" y="811332"/>
                </a:lnTo>
                <a:lnTo>
                  <a:pt x="4288148" y="233442"/>
                </a:lnTo>
                <a:lnTo>
                  <a:pt x="4495470" y="233442"/>
                </a:lnTo>
                <a:lnTo>
                  <a:pt x="4495470" y="328124"/>
                </a:lnTo>
                <a:cubicBezTo>
                  <a:pt x="4515422" y="287132"/>
                  <a:pt x="4536010" y="258926"/>
                  <a:pt x="4557231" y="243509"/>
                </a:cubicBezTo>
                <a:cubicBezTo>
                  <a:pt x="4578453" y="228091"/>
                  <a:pt x="4604663" y="220382"/>
                  <a:pt x="4635861" y="220382"/>
                </a:cubicBezTo>
                <a:close/>
                <a:moveTo>
                  <a:pt x="3831966" y="220382"/>
                </a:moveTo>
                <a:cubicBezTo>
                  <a:pt x="3898353" y="220382"/>
                  <a:pt x="3951680" y="224101"/>
                  <a:pt x="3991947" y="231537"/>
                </a:cubicBezTo>
                <a:cubicBezTo>
                  <a:pt x="4032214" y="238974"/>
                  <a:pt x="4065770" y="254482"/>
                  <a:pt x="4092616" y="278062"/>
                </a:cubicBezTo>
                <a:cubicBezTo>
                  <a:pt x="4111480" y="294387"/>
                  <a:pt x="4126353" y="317513"/>
                  <a:pt x="4137236" y="347442"/>
                </a:cubicBezTo>
                <a:cubicBezTo>
                  <a:pt x="4148119" y="377370"/>
                  <a:pt x="4153560" y="405938"/>
                  <a:pt x="4153560" y="433146"/>
                </a:cubicBezTo>
                <a:lnTo>
                  <a:pt x="4153560" y="688354"/>
                </a:lnTo>
                <a:cubicBezTo>
                  <a:pt x="4153560" y="715561"/>
                  <a:pt x="4155284" y="736874"/>
                  <a:pt x="4158730" y="752292"/>
                </a:cubicBezTo>
                <a:cubicBezTo>
                  <a:pt x="4162177" y="767709"/>
                  <a:pt x="4169704" y="787389"/>
                  <a:pt x="4181313" y="811332"/>
                </a:cubicBezTo>
                <a:lnTo>
                  <a:pt x="3973446" y="811332"/>
                </a:lnTo>
                <a:cubicBezTo>
                  <a:pt x="3965102" y="796459"/>
                  <a:pt x="3959661" y="785122"/>
                  <a:pt x="3957121" y="777323"/>
                </a:cubicBezTo>
                <a:cubicBezTo>
                  <a:pt x="3954582" y="769523"/>
                  <a:pt x="3952042" y="757280"/>
                  <a:pt x="3949503" y="740592"/>
                </a:cubicBezTo>
                <a:cubicBezTo>
                  <a:pt x="3920482" y="768526"/>
                  <a:pt x="3891642" y="788478"/>
                  <a:pt x="3862983" y="800449"/>
                </a:cubicBezTo>
                <a:cubicBezTo>
                  <a:pt x="3823804" y="816411"/>
                  <a:pt x="3778276" y="824392"/>
                  <a:pt x="3726400" y="824392"/>
                </a:cubicBezTo>
                <a:cubicBezTo>
                  <a:pt x="3657475" y="824392"/>
                  <a:pt x="3605145" y="808430"/>
                  <a:pt x="3569412" y="776506"/>
                </a:cubicBezTo>
                <a:cubicBezTo>
                  <a:pt x="3533680" y="744583"/>
                  <a:pt x="3515814" y="705222"/>
                  <a:pt x="3515814" y="658425"/>
                </a:cubicBezTo>
                <a:cubicBezTo>
                  <a:pt x="3515814" y="614530"/>
                  <a:pt x="3528692" y="578435"/>
                  <a:pt x="3554448" y="550139"/>
                </a:cubicBezTo>
                <a:cubicBezTo>
                  <a:pt x="3580205" y="521843"/>
                  <a:pt x="3627727" y="500802"/>
                  <a:pt x="3697016" y="487017"/>
                </a:cubicBezTo>
                <a:cubicBezTo>
                  <a:pt x="3780090" y="470330"/>
                  <a:pt x="3833962" y="458630"/>
                  <a:pt x="3858630" y="451919"/>
                </a:cubicBezTo>
                <a:cubicBezTo>
                  <a:pt x="3883298" y="445208"/>
                  <a:pt x="3909417" y="436411"/>
                  <a:pt x="3936988" y="425528"/>
                </a:cubicBezTo>
                <a:cubicBezTo>
                  <a:pt x="3936988" y="398320"/>
                  <a:pt x="3931365" y="379275"/>
                  <a:pt x="3920119" y="368392"/>
                </a:cubicBezTo>
                <a:cubicBezTo>
                  <a:pt x="3908873" y="357509"/>
                  <a:pt x="3889102" y="352067"/>
                  <a:pt x="3860806" y="352067"/>
                </a:cubicBezTo>
                <a:cubicBezTo>
                  <a:pt x="3824530" y="352067"/>
                  <a:pt x="3797322" y="357871"/>
                  <a:pt x="3779183" y="369480"/>
                </a:cubicBezTo>
                <a:cubicBezTo>
                  <a:pt x="3765036" y="378549"/>
                  <a:pt x="3753608" y="395599"/>
                  <a:pt x="3744902" y="420630"/>
                </a:cubicBezTo>
                <a:lnTo>
                  <a:pt x="3533226" y="398320"/>
                </a:lnTo>
                <a:cubicBezTo>
                  <a:pt x="3541207" y="361318"/>
                  <a:pt x="3552725" y="332206"/>
                  <a:pt x="3567780" y="310984"/>
                </a:cubicBezTo>
                <a:cubicBezTo>
                  <a:pt x="3582835" y="289762"/>
                  <a:pt x="3604510" y="271351"/>
                  <a:pt x="3632806" y="255752"/>
                </a:cubicBezTo>
                <a:cubicBezTo>
                  <a:pt x="3653121" y="244506"/>
                  <a:pt x="3681054" y="235800"/>
                  <a:pt x="3716606" y="229633"/>
                </a:cubicBezTo>
                <a:cubicBezTo>
                  <a:pt x="3752157" y="223466"/>
                  <a:pt x="3790610" y="220382"/>
                  <a:pt x="3831966" y="220382"/>
                </a:cubicBezTo>
                <a:close/>
                <a:moveTo>
                  <a:pt x="1131489" y="220382"/>
                </a:moveTo>
                <a:cubicBezTo>
                  <a:pt x="1247213" y="220382"/>
                  <a:pt x="1334640" y="253938"/>
                  <a:pt x="1393771" y="321050"/>
                </a:cubicBezTo>
                <a:cubicBezTo>
                  <a:pt x="1441294" y="375103"/>
                  <a:pt x="1465055" y="441671"/>
                  <a:pt x="1465055" y="520755"/>
                </a:cubicBezTo>
                <a:cubicBezTo>
                  <a:pt x="1465055" y="609633"/>
                  <a:pt x="1435580" y="682459"/>
                  <a:pt x="1376630" y="739232"/>
                </a:cubicBezTo>
                <a:cubicBezTo>
                  <a:pt x="1317680" y="796005"/>
                  <a:pt x="1236148" y="824392"/>
                  <a:pt x="1132033" y="824392"/>
                </a:cubicBezTo>
                <a:cubicBezTo>
                  <a:pt x="1039165" y="824392"/>
                  <a:pt x="964072" y="800812"/>
                  <a:pt x="906754" y="753652"/>
                </a:cubicBezTo>
                <a:cubicBezTo>
                  <a:pt x="836377" y="695246"/>
                  <a:pt x="801188" y="618702"/>
                  <a:pt x="801188" y="524019"/>
                </a:cubicBezTo>
                <a:cubicBezTo>
                  <a:pt x="801188" y="435867"/>
                  <a:pt x="830936" y="363222"/>
                  <a:pt x="890430" y="306086"/>
                </a:cubicBezTo>
                <a:cubicBezTo>
                  <a:pt x="949924" y="248950"/>
                  <a:pt x="1030277" y="220382"/>
                  <a:pt x="1131489" y="220382"/>
                </a:cubicBezTo>
                <a:close/>
                <a:moveTo>
                  <a:pt x="2276675" y="13604"/>
                </a:moveTo>
                <a:lnTo>
                  <a:pt x="2276675" y="233442"/>
                </a:lnTo>
                <a:lnTo>
                  <a:pt x="2398565" y="233442"/>
                </a:lnTo>
                <a:lnTo>
                  <a:pt x="2398565" y="395599"/>
                </a:lnTo>
                <a:lnTo>
                  <a:pt x="2276675" y="395599"/>
                </a:lnTo>
                <a:lnTo>
                  <a:pt x="2276675" y="600337"/>
                </a:lnTo>
                <a:cubicBezTo>
                  <a:pt x="2276675" y="624954"/>
                  <a:pt x="2279033" y="641245"/>
                  <a:pt x="2283749" y="649209"/>
                </a:cubicBezTo>
                <a:cubicBezTo>
                  <a:pt x="2291005" y="661520"/>
                  <a:pt x="2303702" y="667676"/>
                  <a:pt x="2321840" y="667676"/>
                </a:cubicBezTo>
                <a:cubicBezTo>
                  <a:pt x="2338164" y="667676"/>
                  <a:pt x="2361019" y="662968"/>
                  <a:pt x="2390403" y="653553"/>
                </a:cubicBezTo>
                <a:lnTo>
                  <a:pt x="2406728" y="806435"/>
                </a:lnTo>
                <a:cubicBezTo>
                  <a:pt x="2351950" y="818406"/>
                  <a:pt x="2300799" y="824392"/>
                  <a:pt x="2253277" y="824392"/>
                </a:cubicBezTo>
                <a:cubicBezTo>
                  <a:pt x="2198136" y="824392"/>
                  <a:pt x="2157506" y="817326"/>
                  <a:pt x="2131387" y="803195"/>
                </a:cubicBezTo>
                <a:cubicBezTo>
                  <a:pt x="2105267" y="789064"/>
                  <a:pt x="2085950" y="767597"/>
                  <a:pt x="2073434" y="738794"/>
                </a:cubicBezTo>
                <a:cubicBezTo>
                  <a:pt x="2060919" y="709991"/>
                  <a:pt x="2054661" y="663345"/>
                  <a:pt x="2054661" y="598858"/>
                </a:cubicBezTo>
                <a:lnTo>
                  <a:pt x="2054661" y="395599"/>
                </a:lnTo>
                <a:lnTo>
                  <a:pt x="1973038" y="395599"/>
                </a:lnTo>
                <a:lnTo>
                  <a:pt x="1973038" y="233442"/>
                </a:lnTo>
                <a:lnTo>
                  <a:pt x="2054661" y="233442"/>
                </a:lnTo>
                <a:lnTo>
                  <a:pt x="2054661" y="127332"/>
                </a:lnTo>
                <a:close/>
                <a:moveTo>
                  <a:pt x="1801523" y="0"/>
                </a:moveTo>
                <a:cubicBezTo>
                  <a:pt x="1840339" y="0"/>
                  <a:pt x="1896749" y="4535"/>
                  <a:pt x="1970754" y="13604"/>
                </a:cubicBezTo>
                <a:lnTo>
                  <a:pt x="1946267" y="147466"/>
                </a:lnTo>
                <a:cubicBezTo>
                  <a:pt x="1919785" y="143112"/>
                  <a:pt x="1898382" y="140936"/>
                  <a:pt x="1882057" y="140936"/>
                </a:cubicBezTo>
                <a:cubicBezTo>
                  <a:pt x="1862105" y="140936"/>
                  <a:pt x="1847776" y="144291"/>
                  <a:pt x="1839069" y="151003"/>
                </a:cubicBezTo>
                <a:cubicBezTo>
                  <a:pt x="1830363" y="157714"/>
                  <a:pt x="1824196" y="168325"/>
                  <a:pt x="1820568" y="182836"/>
                </a:cubicBezTo>
                <a:cubicBezTo>
                  <a:pt x="1818754" y="190817"/>
                  <a:pt x="1817847" y="207685"/>
                  <a:pt x="1817847" y="233442"/>
                </a:cubicBezTo>
                <a:lnTo>
                  <a:pt x="1923413" y="233442"/>
                </a:lnTo>
                <a:lnTo>
                  <a:pt x="1923413" y="395599"/>
                </a:lnTo>
                <a:lnTo>
                  <a:pt x="1817847" y="395599"/>
                </a:lnTo>
                <a:lnTo>
                  <a:pt x="1817847" y="811332"/>
                </a:lnTo>
                <a:lnTo>
                  <a:pt x="1595833" y="811332"/>
                </a:lnTo>
                <a:lnTo>
                  <a:pt x="1595833" y="395599"/>
                </a:lnTo>
                <a:lnTo>
                  <a:pt x="1513122" y="395599"/>
                </a:lnTo>
                <a:lnTo>
                  <a:pt x="1513122" y="233442"/>
                </a:lnTo>
                <a:lnTo>
                  <a:pt x="1595833" y="233442"/>
                </a:lnTo>
                <a:lnTo>
                  <a:pt x="1595833" y="207323"/>
                </a:lnTo>
                <a:cubicBezTo>
                  <a:pt x="1595833" y="183743"/>
                  <a:pt x="1598372" y="157805"/>
                  <a:pt x="1603451" y="129509"/>
                </a:cubicBezTo>
                <a:cubicBezTo>
                  <a:pt x="1608530" y="101213"/>
                  <a:pt x="1618053" y="78086"/>
                  <a:pt x="1632019" y="60129"/>
                </a:cubicBezTo>
                <a:cubicBezTo>
                  <a:pt x="1645986" y="42172"/>
                  <a:pt x="1665575" y="27661"/>
                  <a:pt x="1690788" y="16597"/>
                </a:cubicBezTo>
                <a:cubicBezTo>
                  <a:pt x="1716000" y="5532"/>
                  <a:pt x="1752912" y="0"/>
                  <a:pt x="1801523" y="0"/>
                </a:cubicBezTo>
                <a:close/>
                <a:moveTo>
                  <a:pt x="368936" y="0"/>
                </a:moveTo>
                <a:cubicBezTo>
                  <a:pt x="470874" y="0"/>
                  <a:pt x="548597" y="18955"/>
                  <a:pt x="602106" y="56864"/>
                </a:cubicBezTo>
                <a:cubicBezTo>
                  <a:pt x="655614" y="94774"/>
                  <a:pt x="687447" y="155084"/>
                  <a:pt x="697604" y="237795"/>
                </a:cubicBezTo>
                <a:lnTo>
                  <a:pt x="465251" y="251399"/>
                </a:lnTo>
                <a:cubicBezTo>
                  <a:pt x="459084" y="215485"/>
                  <a:pt x="446115" y="189365"/>
                  <a:pt x="426344" y="173041"/>
                </a:cubicBezTo>
                <a:cubicBezTo>
                  <a:pt x="406573" y="156716"/>
                  <a:pt x="379275" y="148554"/>
                  <a:pt x="344449" y="148554"/>
                </a:cubicBezTo>
                <a:cubicBezTo>
                  <a:pt x="315790" y="148554"/>
                  <a:pt x="294205" y="154630"/>
                  <a:pt x="279695" y="166783"/>
                </a:cubicBezTo>
                <a:cubicBezTo>
                  <a:pt x="265184" y="178936"/>
                  <a:pt x="257929" y="193719"/>
                  <a:pt x="257929" y="211132"/>
                </a:cubicBezTo>
                <a:cubicBezTo>
                  <a:pt x="257929" y="223829"/>
                  <a:pt x="263914" y="235256"/>
                  <a:pt x="275886" y="245413"/>
                </a:cubicBezTo>
                <a:cubicBezTo>
                  <a:pt x="287494" y="255933"/>
                  <a:pt x="315065" y="265728"/>
                  <a:pt x="358597" y="274797"/>
                </a:cubicBezTo>
                <a:cubicBezTo>
                  <a:pt x="466339" y="298015"/>
                  <a:pt x="543518" y="321504"/>
                  <a:pt x="590134" y="345265"/>
                </a:cubicBezTo>
                <a:cubicBezTo>
                  <a:pt x="636750" y="369027"/>
                  <a:pt x="670669" y="398502"/>
                  <a:pt x="691891" y="433690"/>
                </a:cubicBezTo>
                <a:cubicBezTo>
                  <a:pt x="713113" y="468879"/>
                  <a:pt x="723723" y="508239"/>
                  <a:pt x="723723" y="551771"/>
                </a:cubicBezTo>
                <a:cubicBezTo>
                  <a:pt x="723723" y="602922"/>
                  <a:pt x="709575" y="650082"/>
                  <a:pt x="681280" y="693251"/>
                </a:cubicBezTo>
                <a:cubicBezTo>
                  <a:pt x="652984" y="736420"/>
                  <a:pt x="613442" y="769160"/>
                  <a:pt x="562654" y="791471"/>
                </a:cubicBezTo>
                <a:cubicBezTo>
                  <a:pt x="511867" y="813781"/>
                  <a:pt x="447838" y="824936"/>
                  <a:pt x="370568" y="824936"/>
                </a:cubicBezTo>
                <a:cubicBezTo>
                  <a:pt x="234893" y="824936"/>
                  <a:pt x="140936" y="798817"/>
                  <a:pt x="88697" y="746578"/>
                </a:cubicBezTo>
                <a:cubicBezTo>
                  <a:pt x="36458" y="694339"/>
                  <a:pt x="6893" y="627953"/>
                  <a:pt x="0" y="547418"/>
                </a:cubicBezTo>
                <a:lnTo>
                  <a:pt x="234530" y="532726"/>
                </a:lnTo>
                <a:cubicBezTo>
                  <a:pt x="239609" y="570817"/>
                  <a:pt x="249948" y="599838"/>
                  <a:pt x="265547" y="619790"/>
                </a:cubicBezTo>
                <a:cubicBezTo>
                  <a:pt x="290941" y="652077"/>
                  <a:pt x="327218" y="668220"/>
                  <a:pt x="374377" y="668220"/>
                </a:cubicBezTo>
                <a:cubicBezTo>
                  <a:pt x="409566" y="668220"/>
                  <a:pt x="436683" y="659967"/>
                  <a:pt x="455728" y="643461"/>
                </a:cubicBezTo>
                <a:cubicBezTo>
                  <a:pt x="474774" y="626955"/>
                  <a:pt x="484296" y="607819"/>
                  <a:pt x="484296" y="586053"/>
                </a:cubicBezTo>
                <a:cubicBezTo>
                  <a:pt x="484296" y="565375"/>
                  <a:pt x="475227" y="546874"/>
                  <a:pt x="457088" y="530549"/>
                </a:cubicBezTo>
                <a:cubicBezTo>
                  <a:pt x="438950" y="514225"/>
                  <a:pt x="396869" y="498807"/>
                  <a:pt x="330845" y="484296"/>
                </a:cubicBezTo>
                <a:cubicBezTo>
                  <a:pt x="222740" y="459991"/>
                  <a:pt x="145652" y="427704"/>
                  <a:pt x="99580" y="387437"/>
                </a:cubicBezTo>
                <a:cubicBezTo>
                  <a:pt x="53146" y="347170"/>
                  <a:pt x="29929" y="295838"/>
                  <a:pt x="29929" y="233442"/>
                </a:cubicBezTo>
                <a:cubicBezTo>
                  <a:pt x="29929" y="192449"/>
                  <a:pt x="41809" y="153723"/>
                  <a:pt x="65571" y="117265"/>
                </a:cubicBezTo>
                <a:cubicBezTo>
                  <a:pt x="89332" y="80807"/>
                  <a:pt x="125065" y="52148"/>
                  <a:pt x="172769" y="31289"/>
                </a:cubicBezTo>
                <a:cubicBezTo>
                  <a:pt x="220473" y="10430"/>
                  <a:pt x="285862" y="0"/>
                  <a:pt x="368936" y="0"/>
                </a:cubicBezTo>
                <a:close/>
              </a:path>
            </a:pathLst>
          </a:custGeom>
        </p:spPr>
      </p:pic>
      <p:sp>
        <p:nvSpPr>
          <p:cNvPr id="9" name="AutoShape 2" descr="Coding GIF | Gfycat">
            <a:extLst>
              <a:ext uri="{FF2B5EF4-FFF2-40B4-BE49-F238E27FC236}">
                <a16:creationId xmlns:a16="http://schemas.microsoft.com/office/drawing/2014/main" id="{E821F508-D248-44FA-899E-4D5CB6BB8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92315" y="31312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8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5C9BC4E-2B5F-4BDC-BEAE-B8EB1D346C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70336"/>
            <a:ext cx="10363826" cy="342410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自動產生測試報告</a:t>
            </a:r>
            <a:endParaRPr lang="en-US" altLang="zh-TW" sz="26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F847E2-5764-4ED1-9330-210BF6D4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441" y="2833211"/>
            <a:ext cx="6058491" cy="34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5C9BC4E-2B5F-4BDC-BEAE-B8EB1D346C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70336"/>
            <a:ext cx="10363826" cy="342410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zh-TW" altLang="en-US" sz="26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sz="2600" b="1" cap="none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TravisCI</a:t>
            </a:r>
            <a:endParaRPr lang="en-US" altLang="zh-TW" sz="26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9F7C7-C37C-4DBF-92F0-3F5D7827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757" y="2719912"/>
            <a:ext cx="7788486" cy="3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2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A912F42-7AE6-414A-B3C2-BED00739E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3410857" y="1799771"/>
            <a:ext cx="5602514" cy="3135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3C99B-049D-480D-88F0-32E71B51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7" y="2219551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5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A80AAD-211E-4ADD-AFB9-4C3984A6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39">
            <a:off x="1130328" y="4170901"/>
            <a:ext cx="674478" cy="674478"/>
          </a:xfrm>
          <a:prstGeom prst="rect">
            <a:avLst/>
          </a:prstGeom>
          <a:scene3d>
            <a:camera prst="orthographicFront">
              <a:rot lat="1181009" lon="20962339" rev="21383001"/>
            </a:camera>
            <a:lightRig rig="threePt" dir="t"/>
          </a:scene3d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02354D-F017-42D4-AEFB-5C2185C263CF}"/>
              </a:ext>
            </a:extLst>
          </p:cNvPr>
          <p:cNvSpPr txBox="1"/>
          <p:nvPr/>
        </p:nvSpPr>
        <p:spPr>
          <a:xfrm rot="21089796">
            <a:off x="3877273" y="3178274"/>
            <a:ext cx="2374433" cy="200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</a:p>
          <a:p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1.Robot Framework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2.TDD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3.CORSIMULATE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內容版面配置區 11">
            <a:extLst>
              <a:ext uri="{FF2B5EF4-FFF2-40B4-BE49-F238E27FC236}">
                <a16:creationId xmlns:a16="http://schemas.microsoft.com/office/drawing/2014/main" id="{0328F54E-93C9-4813-8127-E714CE3CBD2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91091546"/>
              </p:ext>
            </p:extLst>
          </p:nvPr>
        </p:nvGraphicFramePr>
        <p:xfrm>
          <a:off x="6532774" y="3013734"/>
          <a:ext cx="1979629" cy="179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720087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E84F948-E77C-4C7A-A706-6B3338A92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57" y="1259730"/>
            <a:ext cx="3493142" cy="470705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A872105-C24C-4DB6-93C0-D8619A733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29" y="1259730"/>
            <a:ext cx="3493142" cy="470705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F9F0A20-8EAD-4051-9F03-57F29949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01" y="1259730"/>
            <a:ext cx="3493142" cy="47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內容版面配置區 1">
            <a:extLst>
              <a:ext uri="{FF2B5EF4-FFF2-40B4-BE49-F238E27FC236}">
                <a16:creationId xmlns:a16="http://schemas.microsoft.com/office/drawing/2014/main" id="{335230E3-0185-40C9-B561-B60D862CCAB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1942152"/>
              </p:ext>
            </p:extLst>
          </p:nvPr>
        </p:nvGraphicFramePr>
        <p:xfrm>
          <a:off x="2938020" y="2041738"/>
          <a:ext cx="6315959" cy="321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內容版面配置區 1">
            <a:extLst>
              <a:ext uri="{FF2B5EF4-FFF2-40B4-BE49-F238E27FC236}">
                <a16:creationId xmlns:a16="http://schemas.microsoft.com/office/drawing/2014/main" id="{335230E3-0185-40C9-B561-B60D862CCAB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7193611"/>
              </p:ext>
            </p:extLst>
          </p:nvPr>
        </p:nvGraphicFramePr>
        <p:xfrm>
          <a:off x="2938020" y="2041738"/>
          <a:ext cx="6315959" cy="321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317DBE-9BE9-4C50-998E-0432FD255E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放</a:t>
            </a:r>
            <a:r>
              <a:rPr lang="en-US" altLang="zh-TW" dirty="0"/>
              <a:t>NCTU+</a:t>
            </a:r>
            <a:r>
              <a:rPr lang="zh-TW" altLang="en-US" dirty="0"/>
              <a:t>的照片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17AED1-4A5F-2044-91B5-7AE2938A3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D6C6A6-0E6A-AD41-A5EF-937779042DE8}"/>
              </a:ext>
            </a:extLst>
          </p:cNvPr>
          <p:cNvSpPr/>
          <p:nvPr/>
        </p:nvSpPr>
        <p:spPr>
          <a:xfrm>
            <a:off x="5257800" y="710541"/>
            <a:ext cx="1422400" cy="712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4921F3-60A6-ED40-AC3F-8AA46DC091EE}"/>
              </a:ext>
            </a:extLst>
          </p:cNvPr>
          <p:cNvSpPr/>
          <p:nvPr/>
        </p:nvSpPr>
        <p:spPr>
          <a:xfrm>
            <a:off x="3189514" y="5434940"/>
            <a:ext cx="1484086" cy="712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72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  <p:sp>
        <p:nvSpPr>
          <p:cNvPr id="4" name="箭號: 向左 3">
            <a:extLst>
              <a:ext uri="{FF2B5EF4-FFF2-40B4-BE49-F238E27FC236}">
                <a16:creationId xmlns:a16="http://schemas.microsoft.com/office/drawing/2014/main" id="{000305FD-8443-480A-A818-B50D9FFB3D08}"/>
              </a:ext>
            </a:extLst>
          </p:cNvPr>
          <p:cNvSpPr/>
          <p:nvPr/>
        </p:nvSpPr>
        <p:spPr>
          <a:xfrm rot="10800000">
            <a:off x="3095375" y="1925424"/>
            <a:ext cx="6001248" cy="348320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A95387-2168-4783-AA0B-20ABDE2D5BD5}"/>
              </a:ext>
            </a:extLst>
          </p:cNvPr>
          <p:cNvSpPr txBox="1"/>
          <p:nvPr/>
        </p:nvSpPr>
        <p:spPr>
          <a:xfrm>
            <a:off x="3299780" y="3214541"/>
            <a:ext cx="5262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NCTU+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的模擬排課為樣本，能夠搜尋課程並且將課程加入到課表介面內</a:t>
            </a:r>
          </a:p>
        </p:txBody>
      </p:sp>
    </p:spTree>
    <p:extLst>
      <p:ext uri="{BB962C8B-B14F-4D97-AF65-F5344CB8AC3E}">
        <p14:creationId xmlns:p14="http://schemas.microsoft.com/office/powerpoint/2010/main" val="280487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  <p:sp>
        <p:nvSpPr>
          <p:cNvPr id="4" name="箭號: 向左 3">
            <a:extLst>
              <a:ext uri="{FF2B5EF4-FFF2-40B4-BE49-F238E27FC236}">
                <a16:creationId xmlns:a16="http://schemas.microsoft.com/office/drawing/2014/main" id="{000305FD-8443-480A-A818-B50D9FFB3D08}"/>
              </a:ext>
            </a:extLst>
          </p:cNvPr>
          <p:cNvSpPr/>
          <p:nvPr/>
        </p:nvSpPr>
        <p:spPr>
          <a:xfrm>
            <a:off x="3095375" y="1925424"/>
            <a:ext cx="6001248" cy="348320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A95387-2168-4783-AA0B-20ABDE2D5BD5}"/>
              </a:ext>
            </a:extLst>
          </p:cNvPr>
          <p:cNvSpPr txBox="1"/>
          <p:nvPr/>
        </p:nvSpPr>
        <p:spPr>
          <a:xfrm>
            <a:off x="4439164" y="3405415"/>
            <a:ext cx="4916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元件名稱以及用途</a:t>
            </a:r>
          </a:p>
        </p:txBody>
      </p:sp>
    </p:spTree>
    <p:extLst>
      <p:ext uri="{BB962C8B-B14F-4D97-AF65-F5344CB8AC3E}">
        <p14:creationId xmlns:p14="http://schemas.microsoft.com/office/powerpoint/2010/main" val="193879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A80AAD-211E-4ADD-AFB9-4C3984A6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39">
            <a:off x="1111528" y="4123767"/>
            <a:ext cx="674478" cy="67447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02354D-F017-42D4-AEFB-5C2185C263CF}"/>
              </a:ext>
            </a:extLst>
          </p:cNvPr>
          <p:cNvSpPr txBox="1"/>
          <p:nvPr/>
        </p:nvSpPr>
        <p:spPr>
          <a:xfrm rot="21077542">
            <a:off x="6233973" y="2692852"/>
            <a:ext cx="2374433" cy="200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</a:p>
          <a:p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1.Robot Framework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2.TDD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3.COURSIMULATE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9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  <p:sp>
        <p:nvSpPr>
          <p:cNvPr id="4" name="箭號: 向左 3">
            <a:extLst>
              <a:ext uri="{FF2B5EF4-FFF2-40B4-BE49-F238E27FC236}">
                <a16:creationId xmlns:a16="http://schemas.microsoft.com/office/drawing/2014/main" id="{000305FD-8443-480A-A818-B50D9FFB3D08}"/>
              </a:ext>
            </a:extLst>
          </p:cNvPr>
          <p:cNvSpPr/>
          <p:nvPr/>
        </p:nvSpPr>
        <p:spPr>
          <a:xfrm rot="10800000">
            <a:off x="3095375" y="1925424"/>
            <a:ext cx="6001248" cy="348320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A95387-2168-4783-AA0B-20ABDE2D5BD5}"/>
              </a:ext>
            </a:extLst>
          </p:cNvPr>
          <p:cNvSpPr txBox="1"/>
          <p:nvPr/>
        </p:nvSpPr>
        <p:spPr>
          <a:xfrm>
            <a:off x="3095375" y="3405414"/>
            <a:ext cx="579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編寫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 FRAMEWORK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測試檔</a:t>
            </a:r>
          </a:p>
        </p:txBody>
      </p:sp>
    </p:spTree>
    <p:extLst>
      <p:ext uri="{BB962C8B-B14F-4D97-AF65-F5344CB8AC3E}">
        <p14:creationId xmlns:p14="http://schemas.microsoft.com/office/powerpoint/2010/main" val="118497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9221924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A6861779-D1EA-4494-9330-0EEA51B9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50" y="652700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測試內容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7E1220BD-B29D-46D3-8596-E78910E8C8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50" y="2308418"/>
            <a:ext cx="10363826" cy="392357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選擇課程，檢查課表是否顯示相對應時間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選擇衝堂課程，檢查衝堂課程未顯示在課表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移除課程，檢查移除課程未顯示在課表上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登出</a:t>
            </a:r>
          </a:p>
        </p:txBody>
      </p:sp>
    </p:spTree>
    <p:extLst>
      <p:ext uri="{BB962C8B-B14F-4D97-AF65-F5344CB8AC3E}">
        <p14:creationId xmlns:p14="http://schemas.microsoft.com/office/powerpoint/2010/main" val="328187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6E4C19-7F21-448E-BAEF-AD294B83B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F43BB3-7ABF-45C6-B885-C288C1BA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 rot="951046">
            <a:off x="-32110369" y="-18931368"/>
            <a:ext cx="64220740" cy="361241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383B82-C388-417E-8465-F42AE141F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AD41B-CC3F-450F-BA57-66E663783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3" y="2898931"/>
            <a:ext cx="1140018" cy="1536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C9BDBF-23FF-4D6A-8409-F434A1927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34" y="2898930"/>
            <a:ext cx="1140018" cy="1536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56D96-DD82-4E8A-B8A8-E20C882B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8" y="2898931"/>
            <a:ext cx="1140018" cy="1536191"/>
          </a:xfrm>
          <a:prstGeom prst="rect">
            <a:avLst/>
          </a:prstGeom>
        </p:spPr>
      </p:pic>
      <p:sp>
        <p:nvSpPr>
          <p:cNvPr id="4" name="箭號: 向左 3">
            <a:extLst>
              <a:ext uri="{FF2B5EF4-FFF2-40B4-BE49-F238E27FC236}">
                <a16:creationId xmlns:a16="http://schemas.microsoft.com/office/drawing/2014/main" id="{000305FD-8443-480A-A818-B50D9FFB3D08}"/>
              </a:ext>
            </a:extLst>
          </p:cNvPr>
          <p:cNvSpPr/>
          <p:nvPr/>
        </p:nvSpPr>
        <p:spPr>
          <a:xfrm>
            <a:off x="3095375" y="1925424"/>
            <a:ext cx="6001248" cy="348320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A95387-2168-4783-AA0B-20ABDE2D5BD5}"/>
              </a:ext>
            </a:extLst>
          </p:cNvPr>
          <p:cNvSpPr txBox="1"/>
          <p:nvPr/>
        </p:nvSpPr>
        <p:spPr>
          <a:xfrm>
            <a:off x="3968659" y="3405415"/>
            <a:ext cx="4916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實作出能夠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測試檔的網頁</a:t>
            </a:r>
          </a:p>
        </p:txBody>
      </p:sp>
    </p:spTree>
    <p:extLst>
      <p:ext uri="{BB962C8B-B14F-4D97-AF65-F5344CB8AC3E}">
        <p14:creationId xmlns:p14="http://schemas.microsoft.com/office/powerpoint/2010/main" val="416793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A80AAD-211E-4ADD-AFB9-4C3984A6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39">
            <a:off x="1130328" y="4170901"/>
            <a:ext cx="674478" cy="674478"/>
          </a:xfrm>
          <a:prstGeom prst="rect">
            <a:avLst/>
          </a:prstGeom>
          <a:scene3d>
            <a:camera prst="orthographicFront">
              <a:rot lat="1181009" lon="20962339" rev="21383001"/>
            </a:camera>
            <a:lightRig rig="threePt" dir="t"/>
          </a:scene3d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02354D-F017-42D4-AEFB-5C2185C263CF}"/>
              </a:ext>
            </a:extLst>
          </p:cNvPr>
          <p:cNvSpPr txBox="1"/>
          <p:nvPr/>
        </p:nvSpPr>
        <p:spPr>
          <a:xfrm rot="21089796">
            <a:off x="3877273" y="3178274"/>
            <a:ext cx="2374433" cy="200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</a:p>
          <a:p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1.Robot Framework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2.TDD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3.CORSIMULATE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94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A80AAD-211E-4ADD-AFB9-4C3984A6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39">
            <a:off x="1130328" y="4170901"/>
            <a:ext cx="674478" cy="674478"/>
          </a:xfrm>
          <a:prstGeom prst="rect">
            <a:avLst/>
          </a:prstGeom>
          <a:scene3d>
            <a:camera prst="orthographicFront">
              <a:rot lat="1181009" lon="20962339" rev="21383001"/>
            </a:camera>
            <a:lightRig rig="threePt" dir="t"/>
          </a:scene3d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02354D-F017-42D4-AEFB-5C2185C263CF}"/>
              </a:ext>
            </a:extLst>
          </p:cNvPr>
          <p:cNvSpPr txBox="1"/>
          <p:nvPr/>
        </p:nvSpPr>
        <p:spPr>
          <a:xfrm rot="21089796">
            <a:off x="3877273" y="3178274"/>
            <a:ext cx="2374433" cy="200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</a:p>
          <a:p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1.Robot Framework</a:t>
            </a:r>
          </a:p>
          <a:p>
            <a:pPr>
              <a:lnSpc>
                <a:spcPct val="150000"/>
              </a:lnSpc>
            </a:pPr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2.TDD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3.CORSIMULATE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7224D0-0C4D-184A-BE15-7FFEB99FC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6368">
            <a:off x="6668674" y="3528514"/>
            <a:ext cx="1712582" cy="171258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5F8ADB-A2DB-C142-AAB9-84BEB1F4EBFB}"/>
              </a:ext>
            </a:extLst>
          </p:cNvPr>
          <p:cNvSpPr txBox="1"/>
          <p:nvPr/>
        </p:nvSpPr>
        <p:spPr>
          <a:xfrm rot="21024799">
            <a:off x="6113052" y="2802836"/>
            <a:ext cx="232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 err="1"/>
              <a:t>corsimulate.nctu.me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550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AADA405-1EB7-426D-96C8-91369D3F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9E05BE-D955-4520-9BB1-AF86BE274323}"/>
              </a:ext>
            </a:extLst>
          </p:cNvPr>
          <p:cNvSpPr/>
          <p:nvPr/>
        </p:nvSpPr>
        <p:spPr>
          <a:xfrm>
            <a:off x="9500135" y="962526"/>
            <a:ext cx="1097280" cy="327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CDAB4E9-A0E6-4E64-B8F6-59A46837546C}"/>
              </a:ext>
            </a:extLst>
          </p:cNvPr>
          <p:cNvSpPr/>
          <p:nvPr/>
        </p:nvSpPr>
        <p:spPr>
          <a:xfrm>
            <a:off x="8864867" y="962525"/>
            <a:ext cx="548641" cy="3272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E6B981-0EC3-4B9B-9B73-6C77605C1471}"/>
              </a:ext>
            </a:extLst>
          </p:cNvPr>
          <p:cNvSpPr txBox="1"/>
          <p:nvPr/>
        </p:nvSpPr>
        <p:spPr>
          <a:xfrm>
            <a:off x="8953880" y="593193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88413C-934E-43AF-8DAE-2340095775DD}"/>
              </a:ext>
            </a:extLst>
          </p:cNvPr>
          <p:cNvSpPr txBox="1"/>
          <p:nvPr/>
        </p:nvSpPr>
        <p:spPr>
          <a:xfrm>
            <a:off x="9840186" y="593193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8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755D08-3330-481F-9A6C-81D103EA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DEE6F30-045E-486D-97EF-932731C59628}"/>
              </a:ext>
            </a:extLst>
          </p:cNvPr>
          <p:cNvSpPr/>
          <p:nvPr/>
        </p:nvSpPr>
        <p:spPr>
          <a:xfrm>
            <a:off x="3792354" y="3140242"/>
            <a:ext cx="336884" cy="3176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1F07A1-F5F8-4F02-B435-09E661303B35}"/>
              </a:ext>
            </a:extLst>
          </p:cNvPr>
          <p:cNvSpPr/>
          <p:nvPr/>
        </p:nvSpPr>
        <p:spPr>
          <a:xfrm>
            <a:off x="202131" y="1780674"/>
            <a:ext cx="3994484" cy="4138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23F63E2-D4F2-42CB-993E-EA70948777C6}"/>
              </a:ext>
            </a:extLst>
          </p:cNvPr>
          <p:cNvSpPr/>
          <p:nvPr/>
        </p:nvSpPr>
        <p:spPr>
          <a:xfrm>
            <a:off x="6882063" y="3429000"/>
            <a:ext cx="1405289" cy="11044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3A86382-DA0B-4776-B0AB-9092FD7F8745}"/>
              </a:ext>
            </a:extLst>
          </p:cNvPr>
          <p:cNvSpPr/>
          <p:nvPr/>
        </p:nvSpPr>
        <p:spPr>
          <a:xfrm>
            <a:off x="9076623" y="5409399"/>
            <a:ext cx="1405289" cy="6737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CF09A5-5CA1-4D02-8675-AB40BED3E34B}"/>
              </a:ext>
            </a:extLst>
          </p:cNvPr>
          <p:cNvSpPr/>
          <p:nvPr/>
        </p:nvSpPr>
        <p:spPr>
          <a:xfrm>
            <a:off x="1703672" y="1443789"/>
            <a:ext cx="943275" cy="24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FE8D3A-8E73-41DB-A69C-E4EBC59ECA3A}"/>
              </a:ext>
            </a:extLst>
          </p:cNvPr>
          <p:cNvSpPr txBox="1"/>
          <p:nvPr/>
        </p:nvSpPr>
        <p:spPr>
          <a:xfrm>
            <a:off x="1236805" y="1379439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EC90A1-6AC4-453B-88BE-4EEB2093E1B4}"/>
              </a:ext>
            </a:extLst>
          </p:cNvPr>
          <p:cNvSpPr txBox="1"/>
          <p:nvPr/>
        </p:nvSpPr>
        <p:spPr>
          <a:xfrm>
            <a:off x="1990002" y="1787930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8B328-513D-4701-8F8F-B988FADF11F6}"/>
              </a:ext>
            </a:extLst>
          </p:cNvPr>
          <p:cNvSpPr txBox="1"/>
          <p:nvPr/>
        </p:nvSpPr>
        <p:spPr>
          <a:xfrm>
            <a:off x="3382005" y="3114392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CA9581-C963-4344-A943-3DA5C968F0AA}"/>
              </a:ext>
            </a:extLst>
          </p:cNvPr>
          <p:cNvSpPr txBox="1"/>
          <p:nvPr/>
        </p:nvSpPr>
        <p:spPr>
          <a:xfrm>
            <a:off x="6888068" y="3059668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D9E2787-6490-429B-9611-67F7812D6668}"/>
              </a:ext>
            </a:extLst>
          </p:cNvPr>
          <p:cNvSpPr txBox="1"/>
          <p:nvPr/>
        </p:nvSpPr>
        <p:spPr>
          <a:xfrm>
            <a:off x="9076623" y="5040067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03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AFBFFB7-7B00-43A4-B20D-F4926398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357F244-5CE9-4588-B932-87BE65D16679}"/>
              </a:ext>
            </a:extLst>
          </p:cNvPr>
          <p:cNvSpPr/>
          <p:nvPr/>
        </p:nvSpPr>
        <p:spPr>
          <a:xfrm>
            <a:off x="3801979" y="2504975"/>
            <a:ext cx="336884" cy="3176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AEACE7-9A09-41F1-89CC-862E01CA020E}"/>
              </a:ext>
            </a:extLst>
          </p:cNvPr>
          <p:cNvSpPr txBox="1"/>
          <p:nvPr/>
        </p:nvSpPr>
        <p:spPr>
          <a:xfrm>
            <a:off x="3431365" y="2479125"/>
            <a:ext cx="37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87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833576-15D8-4E6B-A167-A08D96913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E9B01EB-2252-42A5-8F88-937F37C75E30}"/>
              </a:ext>
            </a:extLst>
          </p:cNvPr>
          <p:cNvSpPr txBox="1">
            <a:spLocks/>
          </p:cNvSpPr>
          <p:nvPr/>
        </p:nvSpPr>
        <p:spPr>
          <a:xfrm>
            <a:off x="3668486" y="2017488"/>
            <a:ext cx="4855028" cy="2300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/>
              <a:t>TDD </a:t>
            </a:r>
            <a:r>
              <a:rPr lang="en-US" altLang="zh-TW" sz="5400" b="1" cap="none" dirty="0"/>
              <a:t>with </a:t>
            </a:r>
            <a:r>
              <a:rPr lang="en-US" altLang="zh-TW" sz="5400" b="1" dirty="0"/>
              <a:t>ROBOT FRAMEWORK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52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5EEC94-C953-4C9E-9EA1-18B180B1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A80AAD-211E-4ADD-AFB9-4C3984A6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439">
            <a:off x="1130328" y="4170901"/>
            <a:ext cx="674478" cy="674478"/>
          </a:xfrm>
          <a:prstGeom prst="rect">
            <a:avLst/>
          </a:prstGeom>
          <a:scene3d>
            <a:camera prst="orthographicFront">
              <a:rot lat="1181009" lon="20962339" rev="21383001"/>
            </a:camera>
            <a:lightRig rig="threePt" dir="t"/>
          </a:scene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A587C0-ACED-A148-8DBF-53D9753DEE3F}"/>
              </a:ext>
            </a:extLst>
          </p:cNvPr>
          <p:cNvSpPr txBox="1"/>
          <p:nvPr/>
        </p:nvSpPr>
        <p:spPr>
          <a:xfrm rot="21089796">
            <a:off x="4615407" y="3482881"/>
            <a:ext cx="3255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Ｑ＆Ａ</a:t>
            </a:r>
          </a:p>
        </p:txBody>
      </p:sp>
    </p:spTree>
    <p:extLst>
      <p:ext uri="{BB962C8B-B14F-4D97-AF65-F5344CB8AC3E}">
        <p14:creationId xmlns:p14="http://schemas.microsoft.com/office/powerpoint/2010/main" val="21371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A912F42-7AE6-414A-B3C2-BED00739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3410857" y="1799771"/>
            <a:ext cx="5602514" cy="3135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3C99B-049D-480D-88F0-32E71B51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7" y="2219551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2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5C9BC4E-2B5F-4BDC-BEAE-B8EB1D346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一款</a:t>
            </a:r>
            <a:r>
              <a:rPr lang="en-US" altLang="zh-TW" sz="28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編寫的功能自動化測試軟體框架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用於測試驅動開發同時還可以支持行為驅動開發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 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>
              <a:buClr>
                <a:schemeClr val="bg1"/>
              </a:buClr>
            </a:pPr>
            <a:r>
              <a:rPr lang="zh-TW" altLang="en-US" sz="2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提供使用者撰寫 </a:t>
            </a:r>
            <a:r>
              <a:rPr lang="en-US" altLang="zh-TW" sz="26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driven script</a:t>
            </a:r>
          </a:p>
          <a:p>
            <a:pPr lvl="1">
              <a:buClr>
                <a:schemeClr val="bg1"/>
              </a:buClr>
            </a:pPr>
            <a:r>
              <a:rPr lang="zh-TW" altLang="en-US" sz="26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自動生成測試報告</a:t>
            </a:r>
            <a:endParaRPr lang="en-US" altLang="zh-TW" sz="26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860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5C9BC4E-2B5F-4BDC-BEAE-B8EB1D346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提供使用者撰寫 </a:t>
            </a:r>
            <a:r>
              <a:rPr lang="en-US" altLang="zh-TW" sz="28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driven script</a:t>
            </a:r>
          </a:p>
          <a:p>
            <a:pPr>
              <a:buClr>
                <a:schemeClr val="bg1"/>
              </a:buClr>
            </a:pPr>
            <a:endParaRPr lang="en-US" altLang="zh-TW" sz="28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A55BB6-2AC2-4323-B1D7-96A66596C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72" y="3393249"/>
            <a:ext cx="4916556" cy="14688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C3659-0A77-4C20-BBAB-1A1A861C8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674" y="3094227"/>
            <a:ext cx="5420481" cy="21720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93A405-417A-46B6-AA79-EAF07DD43CC7}"/>
              </a:ext>
            </a:extLst>
          </p:cNvPr>
          <p:cNvSpPr/>
          <p:nvPr/>
        </p:nvSpPr>
        <p:spPr>
          <a:xfrm>
            <a:off x="1022771" y="3393249"/>
            <a:ext cx="1199136" cy="20453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F5B28BBB-EE5E-4665-93AC-38A3E858B84F}"/>
              </a:ext>
            </a:extLst>
          </p:cNvPr>
          <p:cNvCxnSpPr/>
          <p:nvPr/>
        </p:nvCxnSpPr>
        <p:spPr>
          <a:xfrm flipV="1">
            <a:off x="2221907" y="3393249"/>
            <a:ext cx="4332717" cy="101981"/>
          </a:xfrm>
          <a:prstGeom prst="bentConnector3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EA4B7AA-D54B-486B-998E-E957E311E70C}"/>
              </a:ext>
            </a:extLst>
          </p:cNvPr>
          <p:cNvSpPr/>
          <p:nvPr/>
        </p:nvSpPr>
        <p:spPr>
          <a:xfrm>
            <a:off x="6538895" y="3326735"/>
            <a:ext cx="1199136" cy="20453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E70AE7-6EF3-4664-8E8B-FFA2734A94B4}"/>
              </a:ext>
            </a:extLst>
          </p:cNvPr>
          <p:cNvSpPr/>
          <p:nvPr/>
        </p:nvSpPr>
        <p:spPr>
          <a:xfrm>
            <a:off x="1373147" y="3948776"/>
            <a:ext cx="3600503" cy="27284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7FDED9-F9F7-4C6D-A891-CEF09105970B}"/>
              </a:ext>
            </a:extLst>
          </p:cNvPr>
          <p:cNvSpPr/>
          <p:nvPr/>
        </p:nvSpPr>
        <p:spPr>
          <a:xfrm>
            <a:off x="9025722" y="3309644"/>
            <a:ext cx="1199136" cy="20453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B89ED3B-7887-467D-9520-AFEC18355FB6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973650" y="4073245"/>
            <a:ext cx="4657538" cy="1195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0A163CF-F104-4E1D-BD94-2DBFBEEFA176}"/>
              </a:ext>
            </a:extLst>
          </p:cNvPr>
          <p:cNvCxnSpPr>
            <a:cxnSpLocks/>
          </p:cNvCxnSpPr>
          <p:nvPr/>
        </p:nvCxnSpPr>
        <p:spPr>
          <a:xfrm>
            <a:off x="9619716" y="3514174"/>
            <a:ext cx="11472" cy="57105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66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5C9BC4E-2B5F-4BDC-BEAE-B8EB1D346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提供使用者撰寫 </a:t>
            </a:r>
            <a:r>
              <a:rPr lang="en-US" altLang="zh-TW" sz="2800" b="1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driven script</a:t>
            </a:r>
          </a:p>
          <a:p>
            <a:pPr>
              <a:buClr>
                <a:schemeClr val="bg1"/>
              </a:buClr>
            </a:pPr>
            <a:endParaRPr lang="en-US" altLang="zh-TW" sz="2800" b="1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B081EEF-EC02-514B-8616-0A4CDC100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96" y="3179674"/>
            <a:ext cx="6791608" cy="32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F03AA01-69ED-460A-97BB-376F75BD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chemeClr val="bg1"/>
                </a:solidFill>
              </a:rPr>
              <a:t>Robot framework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317C10-33FB-7248-A2CB-5FA4101EE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758" y="-294468"/>
            <a:ext cx="13101515" cy="77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7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0941E73-88D5-4E72-92E1-92DB8021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-7064478" y="-3687098"/>
            <a:ext cx="26009602" cy="146304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9330C5-70D9-435D-86D2-42DA1CFF02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2"/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25DAF7-3805-834F-AAD6-52CAA3BE7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" y="7135"/>
            <a:ext cx="10363826" cy="687551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D065AD-FAB2-4C7D-8630-A683E961B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C8069A9-6296-BC47-8D2E-7D5EAB719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8"/>
          <a:stretch/>
        </p:blipFill>
        <p:spPr>
          <a:xfrm>
            <a:off x="10360935" y="7135"/>
            <a:ext cx="1853886" cy="68755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8E5D52-F2A4-44C6-AD91-DB22E6799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862" y="5350085"/>
            <a:ext cx="1150070" cy="1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F329FDF6F3C8A4BA85884EB850C4622" ma:contentTypeVersion="13" ma:contentTypeDescription="建立新的文件。" ma:contentTypeScope="" ma:versionID="137d86b7b36e3f7afbef14fda62af2d9">
  <xsd:schema xmlns:xsd="http://www.w3.org/2001/XMLSchema" xmlns:xs="http://www.w3.org/2001/XMLSchema" xmlns:p="http://schemas.microsoft.com/office/2006/metadata/properties" xmlns:ns3="4261017a-f425-4c82-95b6-1ddf71d1d918" xmlns:ns4="c112c395-24a7-4504-bb19-e28077c73c6c" targetNamespace="http://schemas.microsoft.com/office/2006/metadata/properties" ma:root="true" ma:fieldsID="c5ba9b55e0f17a31adb0c9a400f8818b" ns3:_="" ns4:_="">
    <xsd:import namespace="4261017a-f425-4c82-95b6-1ddf71d1d918"/>
    <xsd:import namespace="c112c395-24a7-4504-bb19-e28077c73c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1017a-f425-4c82-95b6-1ddf71d1d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2c395-24a7-4504-bb19-e28077c73c6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DE6322-90D1-49E1-9DB2-086B0A5DFC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61017a-f425-4c82-95b6-1ddf71d1d918"/>
    <ds:schemaRef ds:uri="c112c395-24a7-4504-bb19-e28077c73c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3C9A7C-2C55-4F7C-BE91-6684C2A111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41AFC-4D57-421F-90C5-5E5AABC25F2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1944</TotalTime>
  <Words>1049</Words>
  <Application>Microsoft Office PowerPoint</Application>
  <PresentationFormat>寬螢幕</PresentationFormat>
  <Paragraphs>122</Paragraphs>
  <Slides>30</Slides>
  <Notes>19</Notes>
  <HiddenSlides>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小水滴</vt:lpstr>
      <vt:lpstr>PowerPoint 簡報</vt:lpstr>
      <vt:lpstr>PowerPoint 簡報</vt:lpstr>
      <vt:lpstr>PowerPoint 簡報</vt:lpstr>
      <vt:lpstr>PowerPoint 簡報</vt:lpstr>
      <vt:lpstr>Robot framework</vt:lpstr>
      <vt:lpstr>Robot framework</vt:lpstr>
      <vt:lpstr>Robot framework</vt:lpstr>
      <vt:lpstr>Robot framework</vt:lpstr>
      <vt:lpstr>PowerPoint 簡報</vt:lpstr>
      <vt:lpstr>Robot framework</vt:lpstr>
      <vt:lpstr>Robot framework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測試內容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陳則佑</dc:creator>
  <cp:lastModifiedBy>陳則佑</cp:lastModifiedBy>
  <cp:revision>46</cp:revision>
  <dcterms:created xsi:type="dcterms:W3CDTF">2020-06-29T17:01:59Z</dcterms:created>
  <dcterms:modified xsi:type="dcterms:W3CDTF">2020-07-02T15:41:32Z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0x0101008F329FDF6F3C8A4BA85884EB850C4622</vt:lpwstr>
  </property>
</Properties>
</file>